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0" r:id="rId4"/>
  </p:sldMasterIdLst>
  <p:notesMasterIdLst>
    <p:notesMasterId r:id="rId10"/>
  </p:notesMasterIdLst>
  <p:sldIdLst>
    <p:sldId id="268" r:id="rId5"/>
    <p:sldId id="256" r:id="rId6"/>
    <p:sldId id="258" r:id="rId7"/>
    <p:sldId id="261" r:id="rId8"/>
    <p:sldId id="26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3C6"/>
    <a:srgbClr val="E0E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A0296-866F-49C4-B3F1-3827C19F3D62}" v="47" dt="2024-04-11T08:56:04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ne Dop" userId="S::charline.dop@esante-hdf.fr::632207e5-4879-48e4-892a-a6c07a93a4e8" providerId="AD" clId="Web-{E16E719A-1E2C-F426-03B9-1149B00246FE}"/>
    <pc:docChg chg="modSld">
      <pc:chgData name="Charline Dop" userId="S::charline.dop@esante-hdf.fr::632207e5-4879-48e4-892a-a6c07a93a4e8" providerId="AD" clId="Web-{E16E719A-1E2C-F426-03B9-1149B00246FE}" dt="2024-03-18T17:11:05.320" v="1"/>
      <pc:docMkLst>
        <pc:docMk/>
      </pc:docMkLst>
      <pc:sldChg chg="addSp delSp modSp">
        <pc:chgData name="Charline Dop" userId="S::charline.dop@esante-hdf.fr::632207e5-4879-48e4-892a-a6c07a93a4e8" providerId="AD" clId="Web-{E16E719A-1E2C-F426-03B9-1149B00246FE}" dt="2024-03-18T17:11:05.320" v="1"/>
        <pc:sldMkLst>
          <pc:docMk/>
          <pc:sldMk cId="3268705256" sldId="264"/>
        </pc:sldMkLst>
        <pc:picChg chg="add del mod">
          <ac:chgData name="Charline Dop" userId="S::charline.dop@esante-hdf.fr::632207e5-4879-48e4-892a-a6c07a93a4e8" providerId="AD" clId="Web-{E16E719A-1E2C-F426-03B9-1149B00246FE}" dt="2024-03-18T17:11:05.320" v="1"/>
          <ac:picMkLst>
            <pc:docMk/>
            <pc:sldMk cId="3268705256" sldId="264"/>
            <ac:picMk id="2" creationId="{688E1FF9-C2DF-47AC-D26B-17A148203DC4}"/>
          </ac:picMkLst>
        </pc:picChg>
      </pc:sldChg>
    </pc:docChg>
  </pc:docChgLst>
  <pc:docChgLst>
    <pc:chgData name="Charline Dop" userId="632207e5-4879-48e4-892a-a6c07a93a4e8" providerId="ADAL" clId="{E1540AE2-1C90-4A5C-9F47-55254C6AEB9D}"/>
    <pc:docChg chg="undo custSel addSld delSld modSld sldOrd addMainMaster">
      <pc:chgData name="Charline Dop" userId="632207e5-4879-48e4-892a-a6c07a93a4e8" providerId="ADAL" clId="{E1540AE2-1C90-4A5C-9F47-55254C6AEB9D}" dt="2024-02-12T09:34:02.678" v="180" actId="20577"/>
      <pc:docMkLst>
        <pc:docMk/>
      </pc:docMkLst>
      <pc:sldChg chg="addSp delSp modSp add mod">
        <pc:chgData name="Charline Dop" userId="632207e5-4879-48e4-892a-a6c07a93a4e8" providerId="ADAL" clId="{E1540AE2-1C90-4A5C-9F47-55254C6AEB9D}" dt="2024-02-12T08:57:11.449" v="146" actId="20577"/>
        <pc:sldMkLst>
          <pc:docMk/>
          <pc:sldMk cId="3725888558" sldId="257"/>
        </pc:sldMkLst>
        <pc:spChg chg="mod">
          <ac:chgData name="Charline Dop" userId="632207e5-4879-48e4-892a-a6c07a93a4e8" providerId="ADAL" clId="{E1540AE2-1C90-4A5C-9F47-55254C6AEB9D}" dt="2024-02-12T08:57:11.449" v="146" actId="20577"/>
          <ac:spMkLst>
            <pc:docMk/>
            <pc:sldMk cId="3725888558" sldId="257"/>
            <ac:spMk id="2" creationId="{34298F2A-4FBA-9B13-435C-051BF3ED718D}"/>
          </ac:spMkLst>
        </pc:spChg>
        <pc:picChg chg="add del mod modCrop">
          <ac:chgData name="Charline Dop" userId="632207e5-4879-48e4-892a-a6c07a93a4e8" providerId="ADAL" clId="{E1540AE2-1C90-4A5C-9F47-55254C6AEB9D}" dt="2024-02-12T08:53:51.051" v="73" actId="478"/>
          <ac:picMkLst>
            <pc:docMk/>
            <pc:sldMk cId="3725888558" sldId="257"/>
            <ac:picMk id="4" creationId="{94B94F18-C030-906B-8FE7-76FD86B1F9F5}"/>
          </ac:picMkLst>
        </pc:picChg>
      </pc:sldChg>
      <pc:sldChg chg="modSp add mod">
        <pc:chgData name="Charline Dop" userId="632207e5-4879-48e4-892a-a6c07a93a4e8" providerId="ADAL" clId="{E1540AE2-1C90-4A5C-9F47-55254C6AEB9D}" dt="2024-02-12T09:34:02.678" v="180" actId="20577"/>
        <pc:sldMkLst>
          <pc:docMk/>
          <pc:sldMk cId="3266494760" sldId="258"/>
        </pc:sldMkLst>
        <pc:spChg chg="mod">
          <ac:chgData name="Charline Dop" userId="632207e5-4879-48e4-892a-a6c07a93a4e8" providerId="ADAL" clId="{E1540AE2-1C90-4A5C-9F47-55254C6AEB9D}" dt="2024-02-12T09:34:02.678" v="180" actId="20577"/>
          <ac:spMkLst>
            <pc:docMk/>
            <pc:sldMk cId="3266494760" sldId="258"/>
            <ac:spMk id="3" creationId="{954582FE-2D2E-ADBF-18D5-62F80565813E}"/>
          </ac:spMkLst>
        </pc:spChg>
      </pc:sldChg>
      <pc:sldChg chg="add del ord">
        <pc:chgData name="Charline Dop" userId="632207e5-4879-48e4-892a-a6c07a93a4e8" providerId="ADAL" clId="{E1540AE2-1C90-4A5C-9F47-55254C6AEB9D}" dt="2024-02-12T08:50:32.520" v="32" actId="47"/>
        <pc:sldMkLst>
          <pc:docMk/>
          <pc:sldMk cId="3009493379" sldId="259"/>
        </pc:sldMkLst>
      </pc:sldChg>
      <pc:sldChg chg="add">
        <pc:chgData name="Charline Dop" userId="632207e5-4879-48e4-892a-a6c07a93a4e8" providerId="ADAL" clId="{E1540AE2-1C90-4A5C-9F47-55254C6AEB9D}" dt="2024-02-12T08:46:47.946" v="7"/>
        <pc:sldMkLst>
          <pc:docMk/>
          <pc:sldMk cId="4103115387" sldId="260"/>
        </pc:sldMkLst>
      </pc:sldChg>
      <pc:sldChg chg="add ord">
        <pc:chgData name="Charline Dop" userId="632207e5-4879-48e4-892a-a6c07a93a4e8" providerId="ADAL" clId="{E1540AE2-1C90-4A5C-9F47-55254C6AEB9D}" dt="2024-02-12T08:47:01.862" v="29"/>
        <pc:sldMkLst>
          <pc:docMk/>
          <pc:sldMk cId="227175786" sldId="261"/>
        </pc:sldMkLst>
      </pc:sldChg>
      <pc:sldChg chg="add ord">
        <pc:chgData name="Charline Dop" userId="632207e5-4879-48e4-892a-a6c07a93a4e8" providerId="ADAL" clId="{E1540AE2-1C90-4A5C-9F47-55254C6AEB9D}" dt="2024-02-12T08:46:59.626" v="27"/>
        <pc:sldMkLst>
          <pc:docMk/>
          <pc:sldMk cId="3139502392" sldId="262"/>
        </pc:sldMkLst>
      </pc:sldChg>
      <pc:sldChg chg="add">
        <pc:chgData name="Charline Dop" userId="632207e5-4879-48e4-892a-a6c07a93a4e8" providerId="ADAL" clId="{E1540AE2-1C90-4A5C-9F47-55254C6AEB9D}" dt="2024-02-12T08:46:53.530" v="13"/>
        <pc:sldMkLst>
          <pc:docMk/>
          <pc:sldMk cId="2969285873" sldId="263"/>
        </pc:sldMkLst>
      </pc:sldChg>
      <pc:sldChg chg="add">
        <pc:chgData name="Charline Dop" userId="632207e5-4879-48e4-892a-a6c07a93a4e8" providerId="ADAL" clId="{E1540AE2-1C90-4A5C-9F47-55254C6AEB9D}" dt="2024-02-12T08:46:53.731" v="15"/>
        <pc:sldMkLst>
          <pc:docMk/>
          <pc:sldMk cId="4009167227" sldId="264"/>
        </pc:sldMkLst>
      </pc:sldChg>
      <pc:sldChg chg="add">
        <pc:chgData name="Charline Dop" userId="632207e5-4879-48e4-892a-a6c07a93a4e8" providerId="ADAL" clId="{E1540AE2-1C90-4A5C-9F47-55254C6AEB9D}" dt="2024-02-12T08:46:53.932" v="17"/>
        <pc:sldMkLst>
          <pc:docMk/>
          <pc:sldMk cId="1946043215" sldId="265"/>
        </pc:sldMkLst>
      </pc:sldChg>
      <pc:sldChg chg="add">
        <pc:chgData name="Charline Dop" userId="632207e5-4879-48e4-892a-a6c07a93a4e8" providerId="ADAL" clId="{E1540AE2-1C90-4A5C-9F47-55254C6AEB9D}" dt="2024-02-12T08:46:54.114" v="19"/>
        <pc:sldMkLst>
          <pc:docMk/>
          <pc:sldMk cId="3709428583" sldId="266"/>
        </pc:sldMkLst>
      </pc:sldChg>
      <pc:sldChg chg="add">
        <pc:chgData name="Charline Dop" userId="632207e5-4879-48e4-892a-a6c07a93a4e8" providerId="ADAL" clId="{E1540AE2-1C90-4A5C-9F47-55254C6AEB9D}" dt="2024-02-12T08:46:54.365" v="21"/>
        <pc:sldMkLst>
          <pc:docMk/>
          <pc:sldMk cId="2753187847" sldId="267"/>
        </pc:sldMkLst>
      </pc:sldChg>
      <pc:sldChg chg="add">
        <pc:chgData name="Charline Dop" userId="632207e5-4879-48e4-892a-a6c07a93a4e8" providerId="ADAL" clId="{E1540AE2-1C90-4A5C-9F47-55254C6AEB9D}" dt="2024-02-12T08:46:54.562" v="23"/>
        <pc:sldMkLst>
          <pc:docMk/>
          <pc:sldMk cId="1863306410" sldId="268"/>
        </pc:sldMkLst>
      </pc:sldChg>
      <pc:sldChg chg="add">
        <pc:chgData name="Charline Dop" userId="632207e5-4879-48e4-892a-a6c07a93a4e8" providerId="ADAL" clId="{E1540AE2-1C90-4A5C-9F47-55254C6AEB9D}" dt="2024-02-12T08:46:54.781" v="25"/>
        <pc:sldMkLst>
          <pc:docMk/>
          <pc:sldMk cId="2981940103" sldId="269"/>
        </pc:sldMkLst>
      </pc:sldChg>
      <pc:sldMasterChg chg="add addSldLayout">
        <pc:chgData name="Charline Dop" userId="632207e5-4879-48e4-892a-a6c07a93a4e8" providerId="ADAL" clId="{E1540AE2-1C90-4A5C-9F47-55254C6AEB9D}" dt="2024-02-12T08:46:53.530" v="12" actId="27028"/>
        <pc:sldMasterMkLst>
          <pc:docMk/>
          <pc:sldMasterMk cId="1727590954" sldId="2147483810"/>
        </pc:sldMasterMkLst>
        <pc:sldLayoutChg chg="add">
          <pc:chgData name="Charline Dop" userId="632207e5-4879-48e4-892a-a6c07a93a4e8" providerId="ADAL" clId="{E1540AE2-1C90-4A5C-9F47-55254C6AEB9D}" dt="2024-02-12T08:46:12.918" v="0" actId="27028"/>
          <pc:sldLayoutMkLst>
            <pc:docMk/>
            <pc:sldMasterMk cId="1727590954" sldId="2147483810"/>
            <pc:sldLayoutMk cId="1131750427" sldId="2147483812"/>
          </pc:sldLayoutMkLst>
        </pc:sldLayoutChg>
        <pc:sldLayoutChg chg="add">
          <pc:chgData name="Charline Dop" userId="632207e5-4879-48e4-892a-a6c07a93a4e8" providerId="ADAL" clId="{E1540AE2-1C90-4A5C-9F47-55254C6AEB9D}" dt="2024-02-12T08:46:15.740" v="2" actId="27028"/>
          <pc:sldLayoutMkLst>
            <pc:docMk/>
            <pc:sldMasterMk cId="1727590954" sldId="2147483810"/>
            <pc:sldLayoutMk cId="2344079420" sldId="2147483814"/>
          </pc:sldLayoutMkLst>
        </pc:sldLayoutChg>
        <pc:sldLayoutChg chg="add">
          <pc:chgData name="Charline Dop" userId="632207e5-4879-48e4-892a-a6c07a93a4e8" providerId="ADAL" clId="{E1540AE2-1C90-4A5C-9F47-55254C6AEB9D}" dt="2024-02-12T08:46:53.530" v="12" actId="27028"/>
          <pc:sldLayoutMkLst>
            <pc:docMk/>
            <pc:sldMasterMk cId="1727590954" sldId="2147483810"/>
            <pc:sldLayoutMk cId="1744012232" sldId="2147483827"/>
          </pc:sldLayoutMkLst>
        </pc:sldLayoutChg>
        <pc:sldLayoutChg chg="add">
          <pc:chgData name="Charline Dop" userId="632207e5-4879-48e4-892a-a6c07a93a4e8" providerId="ADAL" clId="{E1540AE2-1C90-4A5C-9F47-55254C6AEB9D}" dt="2024-02-12T08:46:47.391" v="4" actId="27028"/>
          <pc:sldLayoutMkLst>
            <pc:docMk/>
            <pc:sldMasterMk cId="1727590954" sldId="2147483810"/>
            <pc:sldLayoutMk cId="478157169" sldId="2147483833"/>
          </pc:sldLayoutMkLst>
        </pc:sldLayoutChg>
      </pc:sldMasterChg>
    </pc:docChg>
  </pc:docChgLst>
  <pc:docChgLst>
    <pc:chgData name="Charline Dop" userId="S::charline.dop@esante-hdf.fr::632207e5-4879-48e4-892a-a6c07a93a4e8" providerId="AD" clId="Web-{CFAB0D3B-C609-06ED-E73D-0700B4B7276A}"/>
    <pc:docChg chg="modSld">
      <pc:chgData name="Charline Dop" userId="S::charline.dop@esante-hdf.fr::632207e5-4879-48e4-892a-a6c07a93a4e8" providerId="AD" clId="Web-{CFAB0D3B-C609-06ED-E73D-0700B4B7276A}" dt="2024-04-10T07:02:27.619" v="5" actId="20577"/>
      <pc:docMkLst>
        <pc:docMk/>
      </pc:docMkLst>
      <pc:sldChg chg="modSp">
        <pc:chgData name="Charline Dop" userId="S::charline.dop@esante-hdf.fr::632207e5-4879-48e4-892a-a6c07a93a4e8" providerId="AD" clId="Web-{CFAB0D3B-C609-06ED-E73D-0700B4B7276A}" dt="2024-04-10T07:02:27.619" v="5" actId="20577"/>
        <pc:sldMkLst>
          <pc:docMk/>
          <pc:sldMk cId="3521997879" sldId="261"/>
        </pc:sldMkLst>
        <pc:spChg chg="mod">
          <ac:chgData name="Charline Dop" userId="S::charline.dop@esante-hdf.fr::632207e5-4879-48e4-892a-a6c07a93a4e8" providerId="AD" clId="Web-{CFAB0D3B-C609-06ED-E73D-0700B4B7276A}" dt="2024-04-10T07:02:27.619" v="5" actId="20577"/>
          <ac:spMkLst>
            <pc:docMk/>
            <pc:sldMk cId="3521997879" sldId="261"/>
            <ac:spMk id="11" creationId="{372CE9E1-F067-1C10-E85F-F8777CF49F33}"/>
          </ac:spMkLst>
        </pc:spChg>
      </pc:sldChg>
    </pc:docChg>
  </pc:docChgLst>
  <pc:docChgLst>
    <pc:chgData name="Charline Dop" userId="632207e5-4879-48e4-892a-a6c07a93a4e8" providerId="ADAL" clId="{07324803-AFC1-465B-9D9C-C9409474E667}"/>
    <pc:docChg chg="custSel modSld">
      <pc:chgData name="Charline Dop" userId="632207e5-4879-48e4-892a-a6c07a93a4e8" providerId="ADAL" clId="{07324803-AFC1-465B-9D9C-C9409474E667}" dt="2024-03-19T15:13:46.891" v="241" actId="1076"/>
      <pc:docMkLst>
        <pc:docMk/>
      </pc:docMkLst>
      <pc:sldChg chg="addSp modSp mod">
        <pc:chgData name="Charline Dop" userId="632207e5-4879-48e4-892a-a6c07a93a4e8" providerId="ADAL" clId="{07324803-AFC1-465B-9D9C-C9409474E667}" dt="2024-03-18T17:27:22.489" v="240" actId="1076"/>
        <pc:sldMkLst>
          <pc:docMk/>
          <pc:sldMk cId="3784089036" sldId="256"/>
        </pc:sldMkLst>
        <pc:picChg chg="add mod ord">
          <ac:chgData name="Charline Dop" userId="632207e5-4879-48e4-892a-a6c07a93a4e8" providerId="ADAL" clId="{07324803-AFC1-465B-9D9C-C9409474E667}" dt="2024-03-18T17:27:22.489" v="240" actId="1076"/>
          <ac:picMkLst>
            <pc:docMk/>
            <pc:sldMk cId="3784089036" sldId="256"/>
            <ac:picMk id="12" creationId="{A3429CD6-1A78-48E7-EA1B-14D9FDD1E49D}"/>
          </ac:picMkLst>
        </pc:picChg>
      </pc:sldChg>
      <pc:sldChg chg="addSp modSp mod">
        <pc:chgData name="Charline Dop" userId="632207e5-4879-48e4-892a-a6c07a93a4e8" providerId="ADAL" clId="{07324803-AFC1-465B-9D9C-C9409474E667}" dt="2024-03-18T17:20:45.331" v="118" actId="1076"/>
        <pc:sldMkLst>
          <pc:docMk/>
          <pc:sldMk cId="381387533" sldId="258"/>
        </pc:sldMkLst>
        <pc:spChg chg="mod">
          <ac:chgData name="Charline Dop" userId="632207e5-4879-48e4-892a-a6c07a93a4e8" providerId="ADAL" clId="{07324803-AFC1-465B-9D9C-C9409474E667}" dt="2024-03-18T17:20:45.331" v="118" actId="1076"/>
          <ac:spMkLst>
            <pc:docMk/>
            <pc:sldMk cId="381387533" sldId="258"/>
            <ac:spMk id="16" creationId="{990633FC-D752-035E-7EA2-6752FDF73D06}"/>
          </ac:spMkLst>
        </pc:spChg>
        <pc:spChg chg="mod">
          <ac:chgData name="Charline Dop" userId="632207e5-4879-48e4-892a-a6c07a93a4e8" providerId="ADAL" clId="{07324803-AFC1-465B-9D9C-C9409474E667}" dt="2024-03-18T17:20:45.331" v="118" actId="1076"/>
          <ac:spMkLst>
            <pc:docMk/>
            <pc:sldMk cId="381387533" sldId="258"/>
            <ac:spMk id="26" creationId="{80C8F543-5771-F45C-5211-7B4DB85A4398}"/>
          </ac:spMkLst>
        </pc:spChg>
        <pc:spChg chg="mod">
          <ac:chgData name="Charline Dop" userId="632207e5-4879-48e4-892a-a6c07a93a4e8" providerId="ADAL" clId="{07324803-AFC1-465B-9D9C-C9409474E667}" dt="2024-03-18T17:20:45.331" v="118" actId="1076"/>
          <ac:spMkLst>
            <pc:docMk/>
            <pc:sldMk cId="381387533" sldId="258"/>
            <ac:spMk id="30" creationId="{873ADFFF-FA87-CFAC-50D5-119F0854FC80}"/>
          </ac:spMkLst>
        </pc:spChg>
        <pc:spChg chg="mod">
          <ac:chgData name="Charline Dop" userId="632207e5-4879-48e4-892a-a6c07a93a4e8" providerId="ADAL" clId="{07324803-AFC1-465B-9D9C-C9409474E667}" dt="2024-03-18T17:20:45.331" v="118" actId="1076"/>
          <ac:spMkLst>
            <pc:docMk/>
            <pc:sldMk cId="381387533" sldId="258"/>
            <ac:spMk id="31" creationId="{B7DF17EC-D8F0-EFDE-6765-5AD8D8AB3A1B}"/>
          </ac:spMkLst>
        </pc:spChg>
        <pc:spChg chg="mod">
          <ac:chgData name="Charline Dop" userId="632207e5-4879-48e4-892a-a6c07a93a4e8" providerId="ADAL" clId="{07324803-AFC1-465B-9D9C-C9409474E667}" dt="2024-03-18T17:20:45.331" v="118" actId="1076"/>
          <ac:spMkLst>
            <pc:docMk/>
            <pc:sldMk cId="381387533" sldId="258"/>
            <ac:spMk id="34" creationId="{382A8D7E-73D4-685B-2863-CC6EBC0AE4A5}"/>
          </ac:spMkLst>
        </pc:spChg>
        <pc:spChg chg="mod">
          <ac:chgData name="Charline Dop" userId="632207e5-4879-48e4-892a-a6c07a93a4e8" providerId="ADAL" clId="{07324803-AFC1-465B-9D9C-C9409474E667}" dt="2024-03-18T17:20:45.331" v="118" actId="1076"/>
          <ac:spMkLst>
            <pc:docMk/>
            <pc:sldMk cId="381387533" sldId="258"/>
            <ac:spMk id="35" creationId="{904E1183-385E-1191-0BD9-86FBB2ACCE83}"/>
          </ac:spMkLst>
        </pc:spChg>
        <pc:spChg chg="mod">
          <ac:chgData name="Charline Dop" userId="632207e5-4879-48e4-892a-a6c07a93a4e8" providerId="ADAL" clId="{07324803-AFC1-465B-9D9C-C9409474E667}" dt="2024-03-18T17:20:45.331" v="118" actId="1076"/>
          <ac:spMkLst>
            <pc:docMk/>
            <pc:sldMk cId="381387533" sldId="258"/>
            <ac:spMk id="36" creationId="{9BABB127-D206-6076-F7B9-BE48D5CCC8D2}"/>
          </ac:spMkLst>
        </pc:spChg>
        <pc:picChg chg="add mod ord">
          <ac:chgData name="Charline Dop" userId="632207e5-4879-48e4-892a-a6c07a93a4e8" providerId="ADAL" clId="{07324803-AFC1-465B-9D9C-C9409474E667}" dt="2024-03-18T17:20:34.901" v="117" actId="1076"/>
          <ac:picMkLst>
            <pc:docMk/>
            <pc:sldMk cId="381387533" sldId="258"/>
            <ac:picMk id="4" creationId="{5CB8EA21-E1DF-9E50-C0E4-EAF7CC5C697D}"/>
          </ac:picMkLst>
        </pc:picChg>
        <pc:picChg chg="mod">
          <ac:chgData name="Charline Dop" userId="632207e5-4879-48e4-892a-a6c07a93a4e8" providerId="ADAL" clId="{07324803-AFC1-465B-9D9C-C9409474E667}" dt="2024-03-18T17:20:45.331" v="118" actId="1076"/>
          <ac:picMkLst>
            <pc:docMk/>
            <pc:sldMk cId="381387533" sldId="258"/>
            <ac:picMk id="38" creationId="{E0AFCC5C-AB6A-117D-BE27-5DB671D21086}"/>
          </ac:picMkLst>
        </pc:picChg>
        <pc:picChg chg="mod">
          <ac:chgData name="Charline Dop" userId="632207e5-4879-48e4-892a-a6c07a93a4e8" providerId="ADAL" clId="{07324803-AFC1-465B-9D9C-C9409474E667}" dt="2024-03-18T17:20:45.331" v="118" actId="1076"/>
          <ac:picMkLst>
            <pc:docMk/>
            <pc:sldMk cId="381387533" sldId="258"/>
            <ac:picMk id="39" creationId="{4A8A00AC-0C86-A2F4-2438-877B213ED81B}"/>
          </ac:picMkLst>
        </pc:picChg>
      </pc:sldChg>
      <pc:sldChg chg="addSp delSp modSp mod delAnim">
        <pc:chgData name="Charline Dop" userId="632207e5-4879-48e4-892a-a6c07a93a4e8" providerId="ADAL" clId="{07324803-AFC1-465B-9D9C-C9409474E667}" dt="2024-03-18T17:16:55.600" v="9" actId="14100"/>
        <pc:sldMkLst>
          <pc:docMk/>
          <pc:sldMk cId="3521997879" sldId="261"/>
        </pc:sldMkLst>
        <pc:grpChg chg="del">
          <ac:chgData name="Charline Dop" userId="632207e5-4879-48e4-892a-a6c07a93a4e8" providerId="ADAL" clId="{07324803-AFC1-465B-9D9C-C9409474E667}" dt="2024-03-18T17:12:16.813" v="0" actId="478"/>
          <ac:grpSpMkLst>
            <pc:docMk/>
            <pc:sldMk cId="3521997879" sldId="261"/>
            <ac:grpSpMk id="4" creationId="{42DDAD7E-FF82-11C0-CA8F-0B929057B3AB}"/>
          </ac:grpSpMkLst>
        </pc:grpChg>
        <pc:grpChg chg="del">
          <ac:chgData name="Charline Dop" userId="632207e5-4879-48e4-892a-a6c07a93a4e8" providerId="ADAL" clId="{07324803-AFC1-465B-9D9C-C9409474E667}" dt="2024-03-18T17:12:17.747" v="1" actId="478"/>
          <ac:grpSpMkLst>
            <pc:docMk/>
            <pc:sldMk cId="3521997879" sldId="261"/>
            <ac:grpSpMk id="237" creationId="{C8F5FD69-B21C-C435-922A-BF2A762B9DDC}"/>
          </ac:grpSpMkLst>
        </pc:grpChg>
        <pc:picChg chg="del">
          <ac:chgData name="Charline Dop" userId="632207e5-4879-48e4-892a-a6c07a93a4e8" providerId="ADAL" clId="{07324803-AFC1-465B-9D9C-C9409474E667}" dt="2024-03-18T17:12:21.160" v="2" actId="478"/>
          <ac:picMkLst>
            <pc:docMk/>
            <pc:sldMk cId="3521997879" sldId="261"/>
            <ac:picMk id="3" creationId="{DBBB480D-46D8-92E1-F943-89A50EB736BE}"/>
          </ac:picMkLst>
        </pc:picChg>
        <pc:picChg chg="add mod ord">
          <ac:chgData name="Charline Dop" userId="632207e5-4879-48e4-892a-a6c07a93a4e8" providerId="ADAL" clId="{07324803-AFC1-465B-9D9C-C9409474E667}" dt="2024-03-18T17:16:55.600" v="9" actId="14100"/>
          <ac:picMkLst>
            <pc:docMk/>
            <pc:sldMk cId="3521997879" sldId="261"/>
            <ac:picMk id="284" creationId="{AA641ACA-FFA1-6ACB-5D49-6F9BD26CAA9B}"/>
          </ac:picMkLst>
        </pc:picChg>
      </pc:sldChg>
      <pc:sldChg chg="addSp delSp modSp mod">
        <pc:chgData name="Charline Dop" userId="632207e5-4879-48e4-892a-a6c07a93a4e8" providerId="ADAL" clId="{07324803-AFC1-465B-9D9C-C9409474E667}" dt="2024-03-19T15:13:46.891" v="241" actId="1076"/>
        <pc:sldMkLst>
          <pc:docMk/>
          <pc:sldMk cId="977074241" sldId="263"/>
        </pc:sldMkLst>
        <pc:spChg chg="mod">
          <ac:chgData name="Charline Dop" userId="632207e5-4879-48e4-892a-a6c07a93a4e8" providerId="ADAL" clId="{07324803-AFC1-465B-9D9C-C9409474E667}" dt="2024-03-18T17:21:52.586" v="146" actId="1076"/>
          <ac:spMkLst>
            <pc:docMk/>
            <pc:sldMk cId="977074241" sldId="263"/>
            <ac:spMk id="13" creationId="{E5F019C3-67D1-86D8-AD02-CD471FF96C56}"/>
          </ac:spMkLst>
        </pc:spChg>
        <pc:spChg chg="mod">
          <ac:chgData name="Charline Dop" userId="632207e5-4879-48e4-892a-a6c07a93a4e8" providerId="ADAL" clId="{07324803-AFC1-465B-9D9C-C9409474E667}" dt="2024-03-18T17:23:50.779" v="192" actId="1076"/>
          <ac:spMkLst>
            <pc:docMk/>
            <pc:sldMk cId="977074241" sldId="263"/>
            <ac:spMk id="37" creationId="{2861E16C-0CC8-7401-FA88-2218D4342FDD}"/>
          </ac:spMkLst>
        </pc:spChg>
        <pc:spChg chg="mod">
          <ac:chgData name="Charline Dop" userId="632207e5-4879-48e4-892a-a6c07a93a4e8" providerId="ADAL" clId="{07324803-AFC1-465B-9D9C-C9409474E667}" dt="2024-03-18T17:23:59.740" v="194" actId="1076"/>
          <ac:spMkLst>
            <pc:docMk/>
            <pc:sldMk cId="977074241" sldId="263"/>
            <ac:spMk id="38" creationId="{B86BD95D-01C6-EA42-7F98-5840F62F0366}"/>
          </ac:spMkLst>
        </pc:spChg>
        <pc:spChg chg="mod">
          <ac:chgData name="Charline Dop" userId="632207e5-4879-48e4-892a-a6c07a93a4e8" providerId="ADAL" clId="{07324803-AFC1-465B-9D9C-C9409474E667}" dt="2024-03-18T17:21:32.782" v="137" actId="1076"/>
          <ac:spMkLst>
            <pc:docMk/>
            <pc:sldMk cId="977074241" sldId="263"/>
            <ac:spMk id="147" creationId="{7C7F515D-5ACA-A34A-10F9-30ADF0090F73}"/>
          </ac:spMkLst>
        </pc:spChg>
        <pc:spChg chg="mod">
          <ac:chgData name="Charline Dop" userId="632207e5-4879-48e4-892a-a6c07a93a4e8" providerId="ADAL" clId="{07324803-AFC1-465B-9D9C-C9409474E667}" dt="2024-03-18T17:23:27.897" v="185" actId="1076"/>
          <ac:spMkLst>
            <pc:docMk/>
            <pc:sldMk cId="977074241" sldId="263"/>
            <ac:spMk id="154" creationId="{E484A9CA-29FB-00CB-8AD5-4F8D2E1B7362}"/>
          </ac:spMkLst>
        </pc:spChg>
        <pc:spChg chg="mod">
          <ac:chgData name="Charline Dop" userId="632207e5-4879-48e4-892a-a6c07a93a4e8" providerId="ADAL" clId="{07324803-AFC1-465B-9D9C-C9409474E667}" dt="2024-03-19T15:13:46.891" v="241" actId="1076"/>
          <ac:spMkLst>
            <pc:docMk/>
            <pc:sldMk cId="977074241" sldId="263"/>
            <ac:spMk id="155" creationId="{210EFC43-6D78-6AC2-3BB0-669E41C6B789}"/>
          </ac:spMkLst>
        </pc:spChg>
        <pc:grpChg chg="del">
          <ac:chgData name="Charline Dop" userId="632207e5-4879-48e4-892a-a6c07a93a4e8" providerId="ADAL" clId="{07324803-AFC1-465B-9D9C-C9409474E667}" dt="2024-03-18T17:22:03.242" v="157" actId="478"/>
          <ac:grpSpMkLst>
            <pc:docMk/>
            <pc:sldMk cId="977074241" sldId="263"/>
            <ac:grpSpMk id="11" creationId="{191E5554-86B6-E0A3-CFA8-21A41DEB6803}"/>
          </ac:grpSpMkLst>
        </pc:grpChg>
        <pc:grpChg chg="del">
          <ac:chgData name="Charline Dop" userId="632207e5-4879-48e4-892a-a6c07a93a4e8" providerId="ADAL" clId="{07324803-AFC1-465B-9D9C-C9409474E667}" dt="2024-03-18T17:21:12.934" v="131" actId="478"/>
          <ac:grpSpMkLst>
            <pc:docMk/>
            <pc:sldMk cId="977074241" sldId="263"/>
            <ac:grpSpMk id="22" creationId="{7DAB948B-C75B-A11D-2800-5EF2FCC2AE61}"/>
          </ac:grpSpMkLst>
        </pc:grpChg>
        <pc:grpChg chg="del">
          <ac:chgData name="Charline Dop" userId="632207e5-4879-48e4-892a-a6c07a93a4e8" providerId="ADAL" clId="{07324803-AFC1-465B-9D9C-C9409474E667}" dt="2024-03-18T17:21:12.371" v="130" actId="478"/>
          <ac:grpSpMkLst>
            <pc:docMk/>
            <pc:sldMk cId="977074241" sldId="263"/>
            <ac:grpSpMk id="25" creationId="{525B41EA-7C7A-5ED7-5293-97BBC364837D}"/>
          </ac:grpSpMkLst>
        </pc:grpChg>
        <pc:grpChg chg="del">
          <ac:chgData name="Charline Dop" userId="632207e5-4879-48e4-892a-a6c07a93a4e8" providerId="ADAL" clId="{07324803-AFC1-465B-9D9C-C9409474E667}" dt="2024-03-18T17:21:11.385" v="128" actId="478"/>
          <ac:grpSpMkLst>
            <pc:docMk/>
            <pc:sldMk cId="977074241" sldId="263"/>
            <ac:grpSpMk id="28" creationId="{1412EC0A-E221-6946-6BCC-514A977D16E7}"/>
          </ac:grpSpMkLst>
        </pc:grpChg>
        <pc:grpChg chg="del">
          <ac:chgData name="Charline Dop" userId="632207e5-4879-48e4-892a-a6c07a93a4e8" providerId="ADAL" clId="{07324803-AFC1-465B-9D9C-C9409474E667}" dt="2024-03-18T17:21:11.903" v="129" actId="478"/>
          <ac:grpSpMkLst>
            <pc:docMk/>
            <pc:sldMk cId="977074241" sldId="263"/>
            <ac:grpSpMk id="31" creationId="{C6918976-6AF5-81C2-4292-5E7437CB686C}"/>
          </ac:grpSpMkLst>
        </pc:grpChg>
        <pc:grpChg chg="del">
          <ac:chgData name="Charline Dop" userId="632207e5-4879-48e4-892a-a6c07a93a4e8" providerId="ADAL" clId="{07324803-AFC1-465B-9D9C-C9409474E667}" dt="2024-03-18T17:22:05.548" v="161" actId="478"/>
          <ac:grpSpMkLst>
            <pc:docMk/>
            <pc:sldMk cId="977074241" sldId="263"/>
            <ac:grpSpMk id="34" creationId="{8EBA20FE-F460-DD07-8B1A-00C6DDF09059}"/>
          </ac:grpSpMkLst>
        </pc:grpChg>
        <pc:grpChg chg="del">
          <ac:chgData name="Charline Dop" userId="632207e5-4879-48e4-892a-a6c07a93a4e8" providerId="ADAL" clId="{07324803-AFC1-465B-9D9C-C9409474E667}" dt="2024-03-18T17:22:04.499" v="159" actId="478"/>
          <ac:grpSpMkLst>
            <pc:docMk/>
            <pc:sldMk cId="977074241" sldId="263"/>
            <ac:grpSpMk id="40" creationId="{F03F6C12-CFE2-375B-AA00-FF96FFFD458A}"/>
          </ac:grpSpMkLst>
        </pc:grpChg>
        <pc:grpChg chg="del">
          <ac:chgData name="Charline Dop" userId="632207e5-4879-48e4-892a-a6c07a93a4e8" providerId="ADAL" clId="{07324803-AFC1-465B-9D9C-C9409474E667}" dt="2024-03-18T17:22:03.998" v="158" actId="478"/>
          <ac:grpSpMkLst>
            <pc:docMk/>
            <pc:sldMk cId="977074241" sldId="263"/>
            <ac:grpSpMk id="43" creationId="{76C20595-0603-DA78-483B-CE3C6AF3717A}"/>
          </ac:grpSpMkLst>
        </pc:grpChg>
        <pc:grpChg chg="del">
          <ac:chgData name="Charline Dop" userId="632207e5-4879-48e4-892a-a6c07a93a4e8" providerId="ADAL" clId="{07324803-AFC1-465B-9D9C-C9409474E667}" dt="2024-03-18T17:20:55.895" v="121" actId="478"/>
          <ac:grpSpMkLst>
            <pc:docMk/>
            <pc:sldMk cId="977074241" sldId="263"/>
            <ac:grpSpMk id="54" creationId="{70E4EAD9-ADC8-9269-958D-B6F6A748EA4E}"/>
          </ac:grpSpMkLst>
        </pc:grpChg>
        <pc:grpChg chg="del">
          <ac:chgData name="Charline Dop" userId="632207e5-4879-48e4-892a-a6c07a93a4e8" providerId="ADAL" clId="{07324803-AFC1-465B-9D9C-C9409474E667}" dt="2024-03-18T17:20:56.645" v="122" actId="478"/>
          <ac:grpSpMkLst>
            <pc:docMk/>
            <pc:sldMk cId="977074241" sldId="263"/>
            <ac:grpSpMk id="55" creationId="{48A702C3-D775-493E-D85E-52C89F57AF78}"/>
          </ac:grpSpMkLst>
        </pc:grpChg>
        <pc:grpChg chg="del">
          <ac:chgData name="Charline Dop" userId="632207e5-4879-48e4-892a-a6c07a93a4e8" providerId="ADAL" clId="{07324803-AFC1-465B-9D9C-C9409474E667}" dt="2024-03-18T17:20:54.627" v="119" actId="478"/>
          <ac:grpSpMkLst>
            <pc:docMk/>
            <pc:sldMk cId="977074241" sldId="263"/>
            <ac:grpSpMk id="56" creationId="{54C670F9-71FB-8384-FBC2-3433E8EDFA08}"/>
          </ac:grpSpMkLst>
        </pc:grpChg>
        <pc:grpChg chg="del">
          <ac:chgData name="Charline Dop" userId="632207e5-4879-48e4-892a-a6c07a93a4e8" providerId="ADAL" clId="{07324803-AFC1-465B-9D9C-C9409474E667}" dt="2024-03-18T17:20:55.359" v="120" actId="478"/>
          <ac:grpSpMkLst>
            <pc:docMk/>
            <pc:sldMk cId="977074241" sldId="263"/>
            <ac:grpSpMk id="57" creationId="{92B780E7-6530-FE87-448B-8FB11E6EBA64}"/>
          </ac:grpSpMkLst>
        </pc:grpChg>
        <pc:grpChg chg="del">
          <ac:chgData name="Charline Dop" userId="632207e5-4879-48e4-892a-a6c07a93a4e8" providerId="ADAL" clId="{07324803-AFC1-465B-9D9C-C9409474E667}" dt="2024-03-18T17:21:57.561" v="147" actId="478"/>
          <ac:grpSpMkLst>
            <pc:docMk/>
            <pc:sldMk cId="977074241" sldId="263"/>
            <ac:grpSpMk id="80" creationId="{E6031ED6-5AC2-016E-9BFC-F7FE7B8B5AA2}"/>
          </ac:grpSpMkLst>
        </pc:grpChg>
        <pc:grpChg chg="del">
          <ac:chgData name="Charline Dop" userId="632207e5-4879-48e4-892a-a6c07a93a4e8" providerId="ADAL" clId="{07324803-AFC1-465B-9D9C-C9409474E667}" dt="2024-03-18T17:21:59.903" v="151" actId="478"/>
          <ac:grpSpMkLst>
            <pc:docMk/>
            <pc:sldMk cId="977074241" sldId="263"/>
            <ac:grpSpMk id="81" creationId="{5D12CB70-F213-92EC-904E-0D1CA290A009}"/>
          </ac:grpSpMkLst>
        </pc:grpChg>
        <pc:grpChg chg="del">
          <ac:chgData name="Charline Dop" userId="632207e5-4879-48e4-892a-a6c07a93a4e8" providerId="ADAL" clId="{07324803-AFC1-465B-9D9C-C9409474E667}" dt="2024-03-18T17:22:02.443" v="155" actId="478"/>
          <ac:grpSpMkLst>
            <pc:docMk/>
            <pc:sldMk cId="977074241" sldId="263"/>
            <ac:grpSpMk id="82" creationId="{D4DCEF03-C0C4-7FD6-41BC-C34393446ADE}"/>
          </ac:grpSpMkLst>
        </pc:grpChg>
        <pc:grpChg chg="del">
          <ac:chgData name="Charline Dop" userId="632207e5-4879-48e4-892a-a6c07a93a4e8" providerId="ADAL" clId="{07324803-AFC1-465B-9D9C-C9409474E667}" dt="2024-03-18T17:21:59.218" v="150" actId="478"/>
          <ac:grpSpMkLst>
            <pc:docMk/>
            <pc:sldMk cId="977074241" sldId="263"/>
            <ac:grpSpMk id="83" creationId="{71337E43-9D91-AF8B-7DAE-5512338A0910}"/>
          </ac:grpSpMkLst>
        </pc:grpChg>
        <pc:grpChg chg="del">
          <ac:chgData name="Charline Dop" userId="632207e5-4879-48e4-892a-a6c07a93a4e8" providerId="ADAL" clId="{07324803-AFC1-465B-9D9C-C9409474E667}" dt="2024-03-18T17:22:00.388" v="152" actId="478"/>
          <ac:grpSpMkLst>
            <pc:docMk/>
            <pc:sldMk cId="977074241" sldId="263"/>
            <ac:grpSpMk id="93" creationId="{3F3F6F76-CCDB-E407-6630-1A33FCACA18A}"/>
          </ac:grpSpMkLst>
        </pc:grpChg>
        <pc:grpChg chg="del">
          <ac:chgData name="Charline Dop" userId="632207e5-4879-48e4-892a-a6c07a93a4e8" providerId="ADAL" clId="{07324803-AFC1-465B-9D9C-C9409474E667}" dt="2024-03-18T17:22:01.724" v="154" actId="478"/>
          <ac:grpSpMkLst>
            <pc:docMk/>
            <pc:sldMk cId="977074241" sldId="263"/>
            <ac:grpSpMk id="94" creationId="{0A7AC42C-65BE-744A-36BE-1FB8FF1FF0D5}"/>
          </ac:grpSpMkLst>
        </pc:grpChg>
        <pc:grpChg chg="del">
          <ac:chgData name="Charline Dop" userId="632207e5-4879-48e4-892a-a6c07a93a4e8" providerId="ADAL" clId="{07324803-AFC1-465B-9D9C-C9409474E667}" dt="2024-03-18T17:21:57.883" v="148" actId="478"/>
          <ac:grpSpMkLst>
            <pc:docMk/>
            <pc:sldMk cId="977074241" sldId="263"/>
            <ac:grpSpMk id="95" creationId="{F4E9EC01-B566-63C9-3EC7-8E673CE92EE0}"/>
          </ac:grpSpMkLst>
        </pc:grpChg>
        <pc:grpChg chg="del">
          <ac:chgData name="Charline Dop" userId="632207e5-4879-48e4-892a-a6c07a93a4e8" providerId="ADAL" clId="{07324803-AFC1-465B-9D9C-C9409474E667}" dt="2024-03-18T17:22:01.138" v="153" actId="478"/>
          <ac:grpSpMkLst>
            <pc:docMk/>
            <pc:sldMk cId="977074241" sldId="263"/>
            <ac:grpSpMk id="96" creationId="{DA5DEA53-CC06-D8C3-1F66-58D3626F2A91}"/>
          </ac:grpSpMkLst>
        </pc:grpChg>
        <pc:grpChg chg="del">
          <ac:chgData name="Charline Dop" userId="632207e5-4879-48e4-892a-a6c07a93a4e8" providerId="ADAL" clId="{07324803-AFC1-465B-9D9C-C9409474E667}" dt="2024-03-18T17:21:58.632" v="149" actId="478"/>
          <ac:grpSpMkLst>
            <pc:docMk/>
            <pc:sldMk cId="977074241" sldId="263"/>
            <ac:grpSpMk id="105" creationId="{EA162D09-799E-F405-61E2-3DB258BBDE52}"/>
          </ac:grpSpMkLst>
        </pc:grpChg>
        <pc:grpChg chg="del">
          <ac:chgData name="Charline Dop" userId="632207e5-4879-48e4-892a-a6c07a93a4e8" providerId="ADAL" clId="{07324803-AFC1-465B-9D9C-C9409474E667}" dt="2024-03-18T17:22:04.948" v="160" actId="478"/>
          <ac:grpSpMkLst>
            <pc:docMk/>
            <pc:sldMk cId="977074241" sldId="263"/>
            <ac:grpSpMk id="124" creationId="{08CF802B-A6BE-308B-E336-390EF30CEA61}"/>
          </ac:grpSpMkLst>
        </pc:grpChg>
        <pc:grpChg chg="del">
          <ac:chgData name="Charline Dop" userId="632207e5-4879-48e4-892a-a6c07a93a4e8" providerId="ADAL" clId="{07324803-AFC1-465B-9D9C-C9409474E667}" dt="2024-03-18T17:22:02.790" v="156" actId="478"/>
          <ac:grpSpMkLst>
            <pc:docMk/>
            <pc:sldMk cId="977074241" sldId="263"/>
            <ac:grpSpMk id="127" creationId="{34E55D00-3FC0-E5AA-45D7-94AF90C3F025}"/>
          </ac:grpSpMkLst>
        </pc:grpChg>
        <pc:grpChg chg="del">
          <ac:chgData name="Charline Dop" userId="632207e5-4879-48e4-892a-a6c07a93a4e8" providerId="ADAL" clId="{07324803-AFC1-465B-9D9C-C9409474E667}" dt="2024-03-18T17:21:35.173" v="138" actId="478"/>
          <ac:grpSpMkLst>
            <pc:docMk/>
            <pc:sldMk cId="977074241" sldId="263"/>
            <ac:grpSpMk id="142" creationId="{B43090D9-EBA7-3AAD-B439-AFEDEB836E07}"/>
          </ac:grpSpMkLst>
        </pc:grpChg>
        <pc:picChg chg="add mod ord">
          <ac:chgData name="Charline Dop" userId="632207e5-4879-48e4-892a-a6c07a93a4e8" providerId="ADAL" clId="{07324803-AFC1-465B-9D9C-C9409474E667}" dt="2024-03-18T17:21:25.886" v="136" actId="1076"/>
          <ac:picMkLst>
            <pc:docMk/>
            <pc:sldMk cId="977074241" sldId="263"/>
            <ac:picMk id="7" creationId="{89E23F6B-21CA-E302-62F1-10A9E191D593}"/>
          </ac:picMkLst>
        </pc:picChg>
        <pc:picChg chg="add mod">
          <ac:chgData name="Charline Dop" userId="632207e5-4879-48e4-892a-a6c07a93a4e8" providerId="ADAL" clId="{07324803-AFC1-465B-9D9C-C9409474E667}" dt="2024-03-18T17:21:47.856" v="145" actId="1076"/>
          <ac:picMkLst>
            <pc:docMk/>
            <pc:sldMk cId="977074241" sldId="263"/>
            <ac:picMk id="17" creationId="{B494D620-54E9-402A-9AFB-3A60BD6B750E}"/>
          </ac:picMkLst>
        </pc:picChg>
        <pc:picChg chg="add mod ord">
          <ac:chgData name="Charline Dop" userId="632207e5-4879-48e4-892a-a6c07a93a4e8" providerId="ADAL" clId="{07324803-AFC1-465B-9D9C-C9409474E667}" dt="2024-03-18T17:23:59.740" v="194" actId="1076"/>
          <ac:picMkLst>
            <pc:docMk/>
            <pc:sldMk cId="977074241" sldId="263"/>
            <ac:picMk id="19" creationId="{E88FFDAC-2CFF-973B-1E70-80E4E4490591}"/>
          </ac:picMkLst>
        </pc:picChg>
        <pc:picChg chg="add mod">
          <ac:chgData name="Charline Dop" userId="632207e5-4879-48e4-892a-a6c07a93a4e8" providerId="ADAL" clId="{07324803-AFC1-465B-9D9C-C9409474E667}" dt="2024-03-18T17:23:24.769" v="184" actId="1076"/>
          <ac:picMkLst>
            <pc:docMk/>
            <pc:sldMk cId="977074241" sldId="263"/>
            <ac:picMk id="21" creationId="{CE558942-F179-95EB-F7E0-AA023A5C1B73}"/>
          </ac:picMkLst>
        </pc:picChg>
        <pc:picChg chg="add mod ord">
          <ac:chgData name="Charline Dop" userId="632207e5-4879-48e4-892a-a6c07a93a4e8" providerId="ADAL" clId="{07324803-AFC1-465B-9D9C-C9409474E667}" dt="2024-03-18T17:24:26.503" v="204" actId="1076"/>
          <ac:picMkLst>
            <pc:docMk/>
            <pc:sldMk cId="977074241" sldId="263"/>
            <ac:picMk id="46" creationId="{674BB968-F454-FFE8-0080-66E43230D3E4}"/>
          </ac:picMkLst>
        </pc:picChg>
        <pc:picChg chg="add mod ord">
          <ac:chgData name="Charline Dop" userId="632207e5-4879-48e4-892a-a6c07a93a4e8" providerId="ADAL" clId="{07324803-AFC1-465B-9D9C-C9409474E667}" dt="2024-03-18T17:24:31.748" v="206" actId="1076"/>
          <ac:picMkLst>
            <pc:docMk/>
            <pc:sldMk cId="977074241" sldId="263"/>
            <ac:picMk id="47" creationId="{B6490125-A796-B319-1B97-63D23BD9BD6B}"/>
          </ac:picMkLst>
        </pc:picChg>
        <pc:picChg chg="add del mod">
          <ac:chgData name="Charline Dop" userId="632207e5-4879-48e4-892a-a6c07a93a4e8" providerId="ADAL" clId="{07324803-AFC1-465B-9D9C-C9409474E667}" dt="2024-03-18T17:25:39.327" v="208" actId="478"/>
          <ac:picMkLst>
            <pc:docMk/>
            <pc:sldMk cId="977074241" sldId="263"/>
            <ac:picMk id="49" creationId="{D81983F6-1450-F680-1165-1900060D372F}"/>
          </ac:picMkLst>
        </pc:picChg>
        <pc:picChg chg="add del mod ord">
          <ac:chgData name="Charline Dop" userId="632207e5-4879-48e4-892a-a6c07a93a4e8" providerId="ADAL" clId="{07324803-AFC1-465B-9D9C-C9409474E667}" dt="2024-03-18T17:26:33.329" v="224" actId="478"/>
          <ac:picMkLst>
            <pc:docMk/>
            <pc:sldMk cId="977074241" sldId="263"/>
            <ac:picMk id="51" creationId="{5B5F992A-0933-5D1A-4D75-5A2FD5070D4D}"/>
          </ac:picMkLst>
        </pc:picChg>
        <pc:picChg chg="add mod ord">
          <ac:chgData name="Charline Dop" userId="632207e5-4879-48e4-892a-a6c07a93a4e8" providerId="ADAL" clId="{07324803-AFC1-465B-9D9C-C9409474E667}" dt="2024-03-18T17:26:54.737" v="233" actId="1076"/>
          <ac:picMkLst>
            <pc:docMk/>
            <pc:sldMk cId="977074241" sldId="263"/>
            <ac:picMk id="53" creationId="{19282190-4F21-D30C-999E-E89D54D15A72}"/>
          </ac:picMkLst>
        </pc:picChg>
        <pc:picChg chg="del">
          <ac:chgData name="Charline Dop" userId="632207e5-4879-48e4-892a-a6c07a93a4e8" providerId="ADAL" clId="{07324803-AFC1-465B-9D9C-C9409474E667}" dt="2024-03-18T17:26:01.302" v="213" actId="478"/>
          <ac:picMkLst>
            <pc:docMk/>
            <pc:sldMk cId="977074241" sldId="263"/>
            <ac:picMk id="134" creationId="{AD838536-BDD6-6ECA-1EDE-050F5FC08060}"/>
          </ac:picMkLst>
        </pc:picChg>
        <pc:picChg chg="mod">
          <ac:chgData name="Charline Dop" userId="632207e5-4879-48e4-892a-a6c07a93a4e8" providerId="ADAL" clId="{07324803-AFC1-465B-9D9C-C9409474E667}" dt="2024-03-18T17:24:01.113" v="195" actId="1076"/>
          <ac:picMkLst>
            <pc:docMk/>
            <pc:sldMk cId="977074241" sldId="263"/>
            <ac:picMk id="137" creationId="{D5344748-D07D-9044-F8B1-55AE74459D53}"/>
          </ac:picMkLst>
        </pc:picChg>
        <pc:picChg chg="mod">
          <ac:chgData name="Charline Dop" userId="632207e5-4879-48e4-892a-a6c07a93a4e8" providerId="ADAL" clId="{07324803-AFC1-465B-9D9C-C9409474E667}" dt="2024-03-18T17:26:47.563" v="232" actId="1076"/>
          <ac:picMkLst>
            <pc:docMk/>
            <pc:sldMk cId="977074241" sldId="263"/>
            <ac:picMk id="139" creationId="{C9791102-1142-8B46-C803-7ABF3C4EC510}"/>
          </ac:picMkLst>
        </pc:picChg>
      </pc:sldChg>
      <pc:sldChg chg="addSp modSp mod">
        <pc:chgData name="Charline Dop" userId="632207e5-4879-48e4-892a-a6c07a93a4e8" providerId="ADAL" clId="{07324803-AFC1-465B-9D9C-C9409474E667}" dt="2024-03-18T17:17:30.774" v="18" actId="1076"/>
        <pc:sldMkLst>
          <pc:docMk/>
          <pc:sldMk cId="3268705256" sldId="264"/>
        </pc:sldMkLst>
        <pc:picChg chg="add mod">
          <ac:chgData name="Charline Dop" userId="632207e5-4879-48e4-892a-a6c07a93a4e8" providerId="ADAL" clId="{07324803-AFC1-465B-9D9C-C9409474E667}" dt="2024-03-18T17:17:30.774" v="18" actId="1076"/>
          <ac:picMkLst>
            <pc:docMk/>
            <pc:sldMk cId="3268705256" sldId="264"/>
            <ac:picMk id="6" creationId="{5FCC2741-39BE-FDBD-FF33-A414ADF9C58F}"/>
          </ac:picMkLst>
        </pc:picChg>
      </pc:sldChg>
    </pc:docChg>
  </pc:docChgLst>
  <pc:docChgLst>
    <pc:chgData name="Charline Dop" userId="S::charline.dop@esante-hdf.fr::632207e5-4879-48e4-892a-a6c07a93a4e8" providerId="AD" clId="Web-{04D39773-C79E-C4C8-82CB-BB5C6D89697B}"/>
    <pc:docChg chg="delSld">
      <pc:chgData name="Charline Dop" userId="S::charline.dop@esante-hdf.fr::632207e5-4879-48e4-892a-a6c07a93a4e8" providerId="AD" clId="Web-{04D39773-C79E-C4C8-82CB-BB5C6D89697B}" dt="2024-04-02T12:15:12.473" v="0"/>
      <pc:docMkLst>
        <pc:docMk/>
      </pc:docMkLst>
      <pc:sldChg chg="del">
        <pc:chgData name="Charline Dop" userId="S::charline.dop@esante-hdf.fr::632207e5-4879-48e4-892a-a6c07a93a4e8" providerId="AD" clId="Web-{04D39773-C79E-C4C8-82CB-BB5C6D89697B}" dt="2024-04-02T12:15:12.473" v="0"/>
        <pc:sldMkLst>
          <pc:docMk/>
          <pc:sldMk cId="3268705256" sldId="264"/>
        </pc:sldMkLst>
      </pc:sldChg>
    </pc:docChg>
  </pc:docChgLst>
  <pc:docChgLst>
    <pc:chgData name="Charline Dop" userId="632207e5-4879-48e4-892a-a6c07a93a4e8" providerId="ADAL" clId="{266A0296-866F-49C4-B3F1-3827C19F3D62}"/>
    <pc:docChg chg="undo custSel addSld delSld modSld modMainMaster">
      <pc:chgData name="Charline Dop" userId="632207e5-4879-48e4-892a-a6c07a93a4e8" providerId="ADAL" clId="{266A0296-866F-49C4-B3F1-3827C19F3D62}" dt="2024-04-11T08:57:20.011" v="1448" actId="6549"/>
      <pc:docMkLst>
        <pc:docMk/>
      </pc:docMkLst>
      <pc:sldChg chg="addSp delSp modSp mod">
        <pc:chgData name="Charline Dop" userId="632207e5-4879-48e4-892a-a6c07a93a4e8" providerId="ADAL" clId="{266A0296-866F-49C4-B3F1-3827C19F3D62}" dt="2024-04-10T13:15:25.462" v="854" actId="478"/>
        <pc:sldMkLst>
          <pc:docMk/>
          <pc:sldMk cId="3784089036" sldId="256"/>
        </pc:sldMkLst>
        <pc:spChg chg="mod">
          <ac:chgData name="Charline Dop" userId="632207e5-4879-48e4-892a-a6c07a93a4e8" providerId="ADAL" clId="{266A0296-866F-49C4-B3F1-3827C19F3D62}" dt="2024-04-10T12:56:17.050" v="411" actId="1076"/>
          <ac:spMkLst>
            <pc:docMk/>
            <pc:sldMk cId="3784089036" sldId="256"/>
            <ac:spMk id="3" creationId="{1928D0BA-93FD-6124-4EA4-BC20E4CB4ACE}"/>
          </ac:spMkLst>
        </pc:spChg>
        <pc:spChg chg="mod">
          <ac:chgData name="Charline Dop" userId="632207e5-4879-48e4-892a-a6c07a93a4e8" providerId="ADAL" clId="{266A0296-866F-49C4-B3F1-3827C19F3D62}" dt="2024-04-10T12:56:17.050" v="411" actId="1076"/>
          <ac:spMkLst>
            <pc:docMk/>
            <pc:sldMk cId="3784089036" sldId="256"/>
            <ac:spMk id="4" creationId="{FF0C1439-C75D-0A7D-C684-987C8626FDCF}"/>
          </ac:spMkLst>
        </pc:spChg>
        <pc:spChg chg="mod">
          <ac:chgData name="Charline Dop" userId="632207e5-4879-48e4-892a-a6c07a93a4e8" providerId="ADAL" clId="{266A0296-866F-49C4-B3F1-3827C19F3D62}" dt="2024-04-10T12:56:17.050" v="411" actId="1076"/>
          <ac:spMkLst>
            <pc:docMk/>
            <pc:sldMk cId="3784089036" sldId="256"/>
            <ac:spMk id="5" creationId="{7926925E-517D-C697-B3A9-7D5B7C9117D3}"/>
          </ac:spMkLst>
        </pc:spChg>
        <pc:spChg chg="mod">
          <ac:chgData name="Charline Dop" userId="632207e5-4879-48e4-892a-a6c07a93a4e8" providerId="ADAL" clId="{266A0296-866F-49C4-B3F1-3827C19F3D62}" dt="2024-04-10T12:56:17.050" v="411" actId="1076"/>
          <ac:spMkLst>
            <pc:docMk/>
            <pc:sldMk cId="3784089036" sldId="256"/>
            <ac:spMk id="6" creationId="{9458C88E-888F-9258-A069-5D340E32C947}"/>
          </ac:spMkLst>
        </pc:spChg>
        <pc:spChg chg="mod">
          <ac:chgData name="Charline Dop" userId="632207e5-4879-48e4-892a-a6c07a93a4e8" providerId="ADAL" clId="{266A0296-866F-49C4-B3F1-3827C19F3D62}" dt="2024-04-10T12:56:17.050" v="411" actId="1076"/>
          <ac:spMkLst>
            <pc:docMk/>
            <pc:sldMk cId="3784089036" sldId="256"/>
            <ac:spMk id="7" creationId="{09BEC83C-5823-67C2-F690-1F3ADA1FCBE3}"/>
          </ac:spMkLst>
        </pc:spChg>
        <pc:spChg chg="del">
          <ac:chgData name="Charline Dop" userId="632207e5-4879-48e4-892a-a6c07a93a4e8" providerId="ADAL" clId="{266A0296-866F-49C4-B3F1-3827C19F3D62}" dt="2024-04-10T07:15:16.722" v="18" actId="478"/>
          <ac:spMkLst>
            <pc:docMk/>
            <pc:sldMk cId="3784089036" sldId="256"/>
            <ac:spMk id="8" creationId="{4A3F593D-10F1-8E98-30EF-7EE19072570A}"/>
          </ac:spMkLst>
        </pc:spChg>
        <pc:spChg chg="del">
          <ac:chgData name="Charline Dop" userId="632207e5-4879-48e4-892a-a6c07a93a4e8" providerId="ADAL" clId="{266A0296-866F-49C4-B3F1-3827C19F3D62}" dt="2024-04-10T07:15:16.036" v="17" actId="478"/>
          <ac:spMkLst>
            <pc:docMk/>
            <pc:sldMk cId="3784089036" sldId="256"/>
            <ac:spMk id="9" creationId="{D08C7291-1ACF-F9C4-FC4F-56AF71891651}"/>
          </ac:spMkLst>
        </pc:spChg>
        <pc:spChg chg="mod">
          <ac:chgData name="Charline Dop" userId="632207e5-4879-48e4-892a-a6c07a93a4e8" providerId="ADAL" clId="{266A0296-866F-49C4-B3F1-3827C19F3D62}" dt="2024-04-10T12:56:19.533" v="412" actId="1076"/>
          <ac:spMkLst>
            <pc:docMk/>
            <pc:sldMk cId="3784089036" sldId="256"/>
            <ac:spMk id="10" creationId="{339D49F1-BF17-4E7E-A202-5AFD8547F891}"/>
          </ac:spMkLst>
        </pc:spChg>
        <pc:spChg chg="mod">
          <ac:chgData name="Charline Dop" userId="632207e5-4879-48e4-892a-a6c07a93a4e8" providerId="ADAL" clId="{266A0296-866F-49C4-B3F1-3827C19F3D62}" dt="2024-04-10T12:56:17.050" v="411" actId="1076"/>
          <ac:spMkLst>
            <pc:docMk/>
            <pc:sldMk cId="3784089036" sldId="256"/>
            <ac:spMk id="11" creationId="{69BCE44B-6338-032B-17C8-1E2F402DCEE2}"/>
          </ac:spMkLst>
        </pc:spChg>
        <pc:picChg chg="add del mod">
          <ac:chgData name="Charline Dop" userId="632207e5-4879-48e4-892a-a6c07a93a4e8" providerId="ADAL" clId="{266A0296-866F-49C4-B3F1-3827C19F3D62}" dt="2024-04-10T13:15:25.462" v="854" actId="478"/>
          <ac:picMkLst>
            <pc:docMk/>
            <pc:sldMk cId="3784089036" sldId="256"/>
            <ac:picMk id="8" creationId="{5455C0AD-A4CD-E234-1346-F71DFC77692E}"/>
          </ac:picMkLst>
        </pc:picChg>
        <pc:picChg chg="del">
          <ac:chgData name="Charline Dop" userId="632207e5-4879-48e4-892a-a6c07a93a4e8" providerId="ADAL" clId="{266A0296-866F-49C4-B3F1-3827C19F3D62}" dt="2024-04-10T07:16:09.816" v="49" actId="478"/>
          <ac:picMkLst>
            <pc:docMk/>
            <pc:sldMk cId="3784089036" sldId="256"/>
            <ac:picMk id="12" creationId="{A3429CD6-1A78-48E7-EA1B-14D9FDD1E49D}"/>
          </ac:picMkLst>
        </pc:picChg>
      </pc:sldChg>
      <pc:sldChg chg="addSp delSp modSp mod modClrScheme chgLayout">
        <pc:chgData name="Charline Dop" userId="632207e5-4879-48e4-892a-a6c07a93a4e8" providerId="ADAL" clId="{266A0296-866F-49C4-B3F1-3827C19F3D62}" dt="2024-04-11T08:50:52.404" v="1412" actId="1076"/>
        <pc:sldMkLst>
          <pc:docMk/>
          <pc:sldMk cId="381387533" sldId="258"/>
        </pc:sldMkLst>
        <pc:spChg chg="mod ord">
          <ac:chgData name="Charline Dop" userId="632207e5-4879-48e4-892a-a6c07a93a4e8" providerId="ADAL" clId="{266A0296-866F-49C4-B3F1-3827C19F3D62}" dt="2024-04-10T13:16:13.031" v="861" actId="700"/>
          <ac:spMkLst>
            <pc:docMk/>
            <pc:sldMk cId="381387533" sldId="258"/>
            <ac:spMk id="3" creationId="{C28BCF76-3943-085B-21D2-560CD2797A78}"/>
          </ac:spMkLst>
        </pc:spChg>
        <pc:spChg chg="add mod ord">
          <ac:chgData name="Charline Dop" userId="632207e5-4879-48e4-892a-a6c07a93a4e8" providerId="ADAL" clId="{266A0296-866F-49C4-B3F1-3827C19F3D62}" dt="2024-04-10T13:17:16.388" v="892" actId="1036"/>
          <ac:spMkLst>
            <pc:docMk/>
            <pc:sldMk cId="381387533" sldId="258"/>
            <ac:spMk id="5" creationId="{064C6C54-01F7-76E2-8B94-C1424C4B74E8}"/>
          </ac:spMkLst>
        </pc:spChg>
        <pc:spChg chg="add mod ord">
          <ac:chgData name="Charline Dop" userId="632207e5-4879-48e4-892a-a6c07a93a4e8" providerId="ADAL" clId="{266A0296-866F-49C4-B3F1-3827C19F3D62}" dt="2024-04-10T13:17:16.388" v="892" actId="1036"/>
          <ac:spMkLst>
            <pc:docMk/>
            <pc:sldMk cId="381387533" sldId="258"/>
            <ac:spMk id="6" creationId="{E1E24801-FB3A-7446-3EB3-E4EB09EC4D47}"/>
          </ac:spMkLst>
        </pc:spChg>
        <pc:spChg chg="add mod ord">
          <ac:chgData name="Charline Dop" userId="632207e5-4879-48e4-892a-a6c07a93a4e8" providerId="ADAL" clId="{266A0296-866F-49C4-B3F1-3827C19F3D62}" dt="2024-04-10T13:17:16.388" v="892" actId="1036"/>
          <ac:spMkLst>
            <pc:docMk/>
            <pc:sldMk cId="381387533" sldId="258"/>
            <ac:spMk id="7" creationId="{8371820C-5119-FD56-D1EC-6D373B023BD1}"/>
          </ac:spMkLst>
        </pc:spChg>
        <pc:spChg chg="mod">
          <ac:chgData name="Charline Dop" userId="632207e5-4879-48e4-892a-a6c07a93a4e8" providerId="ADAL" clId="{266A0296-866F-49C4-B3F1-3827C19F3D62}" dt="2024-04-10T13:17:16.388" v="892" actId="1036"/>
          <ac:spMkLst>
            <pc:docMk/>
            <pc:sldMk cId="381387533" sldId="258"/>
            <ac:spMk id="16" creationId="{990633FC-D752-035E-7EA2-6752FDF73D06}"/>
          </ac:spMkLst>
        </pc:spChg>
        <pc:spChg chg="mod">
          <ac:chgData name="Charline Dop" userId="632207e5-4879-48e4-892a-a6c07a93a4e8" providerId="ADAL" clId="{266A0296-866F-49C4-B3F1-3827C19F3D62}" dt="2024-04-11T08:50:47.390" v="1410" actId="1076"/>
          <ac:spMkLst>
            <pc:docMk/>
            <pc:sldMk cId="381387533" sldId="258"/>
            <ac:spMk id="26" creationId="{80C8F543-5771-F45C-5211-7B4DB85A4398}"/>
          </ac:spMkLst>
        </pc:spChg>
        <pc:spChg chg="mod">
          <ac:chgData name="Charline Dop" userId="632207e5-4879-48e4-892a-a6c07a93a4e8" providerId="ADAL" clId="{266A0296-866F-49C4-B3F1-3827C19F3D62}" dt="2024-04-10T13:17:16.388" v="892" actId="1036"/>
          <ac:spMkLst>
            <pc:docMk/>
            <pc:sldMk cId="381387533" sldId="258"/>
            <ac:spMk id="30" creationId="{873ADFFF-FA87-CFAC-50D5-119F0854FC80}"/>
          </ac:spMkLst>
        </pc:spChg>
        <pc:spChg chg="mod">
          <ac:chgData name="Charline Dop" userId="632207e5-4879-48e4-892a-a6c07a93a4e8" providerId="ADAL" clId="{266A0296-866F-49C4-B3F1-3827C19F3D62}" dt="2024-04-10T13:17:16.388" v="892" actId="1036"/>
          <ac:spMkLst>
            <pc:docMk/>
            <pc:sldMk cId="381387533" sldId="258"/>
            <ac:spMk id="31" creationId="{B7DF17EC-D8F0-EFDE-6765-5AD8D8AB3A1B}"/>
          </ac:spMkLst>
        </pc:spChg>
        <pc:spChg chg="mod">
          <ac:chgData name="Charline Dop" userId="632207e5-4879-48e4-892a-a6c07a93a4e8" providerId="ADAL" clId="{266A0296-866F-49C4-B3F1-3827C19F3D62}" dt="2024-04-10T13:17:16.388" v="892" actId="1036"/>
          <ac:spMkLst>
            <pc:docMk/>
            <pc:sldMk cId="381387533" sldId="258"/>
            <ac:spMk id="34" creationId="{382A8D7E-73D4-685B-2863-CC6EBC0AE4A5}"/>
          </ac:spMkLst>
        </pc:spChg>
        <pc:spChg chg="mod">
          <ac:chgData name="Charline Dop" userId="632207e5-4879-48e4-892a-a6c07a93a4e8" providerId="ADAL" clId="{266A0296-866F-49C4-B3F1-3827C19F3D62}" dt="2024-04-11T08:50:50.869" v="1411" actId="1076"/>
          <ac:spMkLst>
            <pc:docMk/>
            <pc:sldMk cId="381387533" sldId="258"/>
            <ac:spMk id="35" creationId="{904E1183-385E-1191-0BD9-86FBB2ACCE83}"/>
          </ac:spMkLst>
        </pc:spChg>
        <pc:spChg chg="mod">
          <ac:chgData name="Charline Dop" userId="632207e5-4879-48e4-892a-a6c07a93a4e8" providerId="ADAL" clId="{266A0296-866F-49C4-B3F1-3827C19F3D62}" dt="2024-04-11T08:50:52.404" v="1412" actId="1076"/>
          <ac:spMkLst>
            <pc:docMk/>
            <pc:sldMk cId="381387533" sldId="258"/>
            <ac:spMk id="36" creationId="{9BABB127-D206-6076-F7B9-BE48D5CCC8D2}"/>
          </ac:spMkLst>
        </pc:spChg>
        <pc:picChg chg="del">
          <ac:chgData name="Charline Dop" userId="632207e5-4879-48e4-892a-a6c07a93a4e8" providerId="ADAL" clId="{266A0296-866F-49C4-B3F1-3827C19F3D62}" dt="2024-04-10T07:17:02.750" v="50" actId="478"/>
          <ac:picMkLst>
            <pc:docMk/>
            <pc:sldMk cId="381387533" sldId="258"/>
            <ac:picMk id="4" creationId="{5CB8EA21-E1DF-9E50-C0E4-EAF7CC5C697D}"/>
          </ac:picMkLst>
        </pc:picChg>
        <pc:picChg chg="add del mod ord">
          <ac:chgData name="Charline Dop" userId="632207e5-4879-48e4-892a-a6c07a93a4e8" providerId="ADAL" clId="{266A0296-866F-49C4-B3F1-3827C19F3D62}" dt="2024-04-10T13:18:47.014" v="912" actId="478"/>
          <ac:picMkLst>
            <pc:docMk/>
            <pc:sldMk cId="381387533" sldId="258"/>
            <ac:picMk id="8" creationId="{72FC059D-2F3C-60C4-4C8A-F8BB1D4FC5CB}"/>
          </ac:picMkLst>
        </pc:picChg>
        <pc:picChg chg="mod">
          <ac:chgData name="Charline Dop" userId="632207e5-4879-48e4-892a-a6c07a93a4e8" providerId="ADAL" clId="{266A0296-866F-49C4-B3F1-3827C19F3D62}" dt="2024-04-10T13:17:16.388" v="892" actId="1036"/>
          <ac:picMkLst>
            <pc:docMk/>
            <pc:sldMk cId="381387533" sldId="258"/>
            <ac:picMk id="38" creationId="{E0AFCC5C-AB6A-117D-BE27-5DB671D21086}"/>
          </ac:picMkLst>
        </pc:picChg>
        <pc:picChg chg="mod">
          <ac:chgData name="Charline Dop" userId="632207e5-4879-48e4-892a-a6c07a93a4e8" providerId="ADAL" clId="{266A0296-866F-49C4-B3F1-3827C19F3D62}" dt="2024-04-10T13:17:16.388" v="892" actId="1036"/>
          <ac:picMkLst>
            <pc:docMk/>
            <pc:sldMk cId="381387533" sldId="258"/>
            <ac:picMk id="39" creationId="{4A8A00AC-0C86-A2F4-2438-877B213ED81B}"/>
          </ac:picMkLst>
        </pc:picChg>
      </pc:sldChg>
      <pc:sldChg chg="addSp delSp modSp mod modClrScheme chgLayout">
        <pc:chgData name="Charline Dop" userId="632207e5-4879-48e4-892a-a6c07a93a4e8" providerId="ADAL" clId="{266A0296-866F-49C4-B3F1-3827C19F3D62}" dt="2024-04-11T08:56:10.352" v="1442" actId="171"/>
        <pc:sldMkLst>
          <pc:docMk/>
          <pc:sldMk cId="3521997879" sldId="261"/>
        </pc:sldMkLst>
        <pc:spChg chg="mod ord">
          <ac:chgData name="Charline Dop" userId="632207e5-4879-48e4-892a-a6c07a93a4e8" providerId="ADAL" clId="{266A0296-866F-49C4-B3F1-3827C19F3D62}" dt="2024-04-10T13:16:03.433" v="859" actId="700"/>
          <ac:spMkLst>
            <pc:docMk/>
            <pc:sldMk cId="3521997879" sldId="261"/>
            <ac:spMk id="2" creationId="{A1A0947B-3899-9780-537B-6FAEB2C25DCD}"/>
          </ac:spMkLst>
        </pc:spChg>
        <pc:spChg chg="add mod">
          <ac:chgData name="Charline Dop" userId="632207e5-4879-48e4-892a-a6c07a93a4e8" providerId="ADAL" clId="{266A0296-866F-49C4-B3F1-3827C19F3D62}" dt="2024-04-10T07:05:02.804" v="7" actId="1076"/>
          <ac:spMkLst>
            <pc:docMk/>
            <pc:sldMk cId="3521997879" sldId="261"/>
            <ac:spMk id="3" creationId="{9A529229-1C65-AD61-4D72-ABBFDAEDE638}"/>
          </ac:spMkLst>
        </pc:spChg>
        <pc:spChg chg="add mod ord">
          <ac:chgData name="Charline Dop" userId="632207e5-4879-48e4-892a-a6c07a93a4e8" providerId="ADAL" clId="{266A0296-866F-49C4-B3F1-3827C19F3D62}" dt="2024-04-11T08:51:47.981" v="1431" actId="1076"/>
          <ac:spMkLst>
            <pc:docMk/>
            <pc:sldMk cId="3521997879" sldId="261"/>
            <ac:spMk id="4" creationId="{4FB8F353-50E9-96BC-1FC1-5914E5106172}"/>
          </ac:spMkLst>
        </pc:spChg>
        <pc:spChg chg="add mod">
          <ac:chgData name="Charline Dop" userId="632207e5-4879-48e4-892a-a6c07a93a4e8" providerId="ADAL" clId="{266A0296-866F-49C4-B3F1-3827C19F3D62}" dt="2024-04-10T07:21:54" v="121"/>
          <ac:spMkLst>
            <pc:docMk/>
            <pc:sldMk cId="3521997879" sldId="261"/>
            <ac:spMk id="4" creationId="{6769D811-8860-4FAC-5223-CE5369558FF3}"/>
          </ac:spMkLst>
        </pc:spChg>
        <pc:spChg chg="add del mod ord">
          <ac:chgData name="Charline Dop" userId="632207e5-4879-48e4-892a-a6c07a93a4e8" providerId="ADAL" clId="{266A0296-866F-49C4-B3F1-3827C19F3D62}" dt="2024-04-10T07:22:50.407" v="134" actId="478"/>
          <ac:spMkLst>
            <pc:docMk/>
            <pc:sldMk cId="3521997879" sldId="261"/>
            <ac:spMk id="5" creationId="{7B90403E-AF74-CA82-8C2A-33E64CF46281}"/>
          </ac:spMkLst>
        </pc:spChg>
        <pc:spChg chg="add del mod">
          <ac:chgData name="Charline Dop" userId="632207e5-4879-48e4-892a-a6c07a93a4e8" providerId="ADAL" clId="{266A0296-866F-49C4-B3F1-3827C19F3D62}" dt="2024-04-11T08:51:52.746" v="1434" actId="478"/>
          <ac:spMkLst>
            <pc:docMk/>
            <pc:sldMk cId="3521997879" sldId="261"/>
            <ac:spMk id="5" creationId="{DBA05B83-F7C7-38A5-4B2D-533618FBDCE6}"/>
          </ac:spMkLst>
        </pc:spChg>
        <pc:spChg chg="add mod ord">
          <ac:chgData name="Charline Dop" userId="632207e5-4879-48e4-892a-a6c07a93a4e8" providerId="ADAL" clId="{266A0296-866F-49C4-B3F1-3827C19F3D62}" dt="2024-04-11T08:51:13.741" v="1418" actId="167"/>
          <ac:spMkLst>
            <pc:docMk/>
            <pc:sldMk cId="3521997879" sldId="261"/>
            <ac:spMk id="6" creationId="{409A659D-7DD8-DD46-7C23-C0367E580CC1}"/>
          </ac:spMkLst>
        </pc:spChg>
        <pc:spChg chg="add del mod">
          <ac:chgData name="Charline Dop" userId="632207e5-4879-48e4-892a-a6c07a93a4e8" providerId="ADAL" clId="{266A0296-866F-49C4-B3F1-3827C19F3D62}" dt="2024-04-11T08:51:52.207" v="1433" actId="478"/>
          <ac:spMkLst>
            <pc:docMk/>
            <pc:sldMk cId="3521997879" sldId="261"/>
            <ac:spMk id="7" creationId="{C2D9D65A-D6E8-B290-3011-6015D3D88512}"/>
          </ac:spMkLst>
        </pc:spChg>
        <pc:spChg chg="del">
          <ac:chgData name="Charline Dop" userId="632207e5-4879-48e4-892a-a6c07a93a4e8" providerId="ADAL" clId="{266A0296-866F-49C4-B3F1-3827C19F3D62}" dt="2024-04-10T07:04:58.123" v="5" actId="478"/>
          <ac:spMkLst>
            <pc:docMk/>
            <pc:sldMk cId="3521997879" sldId="261"/>
            <ac:spMk id="9" creationId="{363F7F55-D4BC-ABAD-7C14-D62F01381BC6}"/>
          </ac:spMkLst>
        </pc:spChg>
        <pc:spChg chg="add mod ord">
          <ac:chgData name="Charline Dop" userId="632207e5-4879-48e4-892a-a6c07a93a4e8" providerId="ADAL" clId="{266A0296-866F-49C4-B3F1-3827C19F3D62}" dt="2024-04-11T08:56:02.050" v="1439" actId="171"/>
          <ac:spMkLst>
            <pc:docMk/>
            <pc:sldMk cId="3521997879" sldId="261"/>
            <ac:spMk id="9" creationId="{81ECD73A-0004-3199-7EDC-5427FB4D8024}"/>
          </ac:spMkLst>
        </pc:spChg>
        <pc:spChg chg="add mod ord">
          <ac:chgData name="Charline Dop" userId="632207e5-4879-48e4-892a-a6c07a93a4e8" providerId="ADAL" clId="{266A0296-866F-49C4-B3F1-3827C19F3D62}" dt="2024-04-11T08:56:10.352" v="1442" actId="171"/>
          <ac:spMkLst>
            <pc:docMk/>
            <pc:sldMk cId="3521997879" sldId="261"/>
            <ac:spMk id="10" creationId="{17C4EDB8-D6EE-EAA1-D7DF-E34AB54B1D73}"/>
          </ac:spMkLst>
        </pc:spChg>
        <pc:spChg chg="mod ord">
          <ac:chgData name="Charline Dop" userId="632207e5-4879-48e4-892a-a6c07a93a4e8" providerId="ADAL" clId="{266A0296-866F-49C4-B3F1-3827C19F3D62}" dt="2024-04-11T08:51:39.071" v="1428" actId="1076"/>
          <ac:spMkLst>
            <pc:docMk/>
            <pc:sldMk cId="3521997879" sldId="261"/>
            <ac:spMk id="11" creationId="{372CE9E1-F067-1C10-E85F-F8777CF49F33}"/>
          </ac:spMkLst>
        </pc:spChg>
        <pc:spChg chg="mod">
          <ac:chgData name="Charline Dop" userId="632207e5-4879-48e4-892a-a6c07a93a4e8" providerId="ADAL" clId="{266A0296-866F-49C4-B3F1-3827C19F3D62}" dt="2024-04-10T13:17:56.349" v="900" actId="1076"/>
          <ac:spMkLst>
            <pc:docMk/>
            <pc:sldMk cId="3521997879" sldId="261"/>
            <ac:spMk id="19" creationId="{7EF288AC-B518-FD9A-FAE0-72C80B940F17}"/>
          </ac:spMkLst>
        </pc:spChg>
        <pc:picChg chg="add del mod ord">
          <ac:chgData name="Charline Dop" userId="632207e5-4879-48e4-892a-a6c07a93a4e8" providerId="ADAL" clId="{266A0296-866F-49C4-B3F1-3827C19F3D62}" dt="2024-04-10T13:18:43.012" v="911" actId="478"/>
          <ac:picMkLst>
            <pc:docMk/>
            <pc:sldMk cId="3521997879" sldId="261"/>
            <ac:picMk id="5" creationId="{7F66E66A-5DDE-4838-3392-94B362FF7A9C}"/>
          </ac:picMkLst>
        </pc:picChg>
        <pc:picChg chg="del">
          <ac:chgData name="Charline Dop" userId="632207e5-4879-48e4-892a-a6c07a93a4e8" providerId="ADAL" clId="{266A0296-866F-49C4-B3F1-3827C19F3D62}" dt="2024-04-10T07:17:04.445" v="51" actId="478"/>
          <ac:picMkLst>
            <pc:docMk/>
            <pc:sldMk cId="3521997879" sldId="261"/>
            <ac:picMk id="284" creationId="{AA641ACA-FFA1-6ACB-5D49-6F9BD26CAA9B}"/>
          </ac:picMkLst>
        </pc:picChg>
      </pc:sldChg>
      <pc:sldChg chg="modSp del mod modClrScheme chgLayout">
        <pc:chgData name="Charline Dop" userId="632207e5-4879-48e4-892a-a6c07a93a4e8" providerId="ADAL" clId="{266A0296-866F-49C4-B3F1-3827C19F3D62}" dt="2024-04-10T12:14:43.314" v="156" actId="47"/>
        <pc:sldMkLst>
          <pc:docMk/>
          <pc:sldMk cId="2550352828" sldId="265"/>
        </pc:sldMkLst>
        <pc:spChg chg="mod ord">
          <ac:chgData name="Charline Dop" userId="632207e5-4879-48e4-892a-a6c07a93a4e8" providerId="ADAL" clId="{266A0296-866F-49C4-B3F1-3827C19F3D62}" dt="2024-04-10T12:13:17.356" v="135" actId="700"/>
          <ac:spMkLst>
            <pc:docMk/>
            <pc:sldMk cId="2550352828" sldId="265"/>
            <ac:spMk id="2" creationId="{C873F2BA-AC35-8983-168D-A1381178437B}"/>
          </ac:spMkLst>
        </pc:spChg>
      </pc:sldChg>
      <pc:sldChg chg="addSp delSp modSp mod modClrScheme chgLayout">
        <pc:chgData name="Charline Dop" userId="632207e5-4879-48e4-892a-a6c07a93a4e8" providerId="ADAL" clId="{266A0296-866F-49C4-B3F1-3827C19F3D62}" dt="2024-04-11T08:57:20.011" v="1448" actId="6549"/>
        <pc:sldMkLst>
          <pc:docMk/>
          <pc:sldMk cId="2302567423" sldId="266"/>
        </pc:sldMkLst>
        <pc:spChg chg="del mod">
          <ac:chgData name="Charline Dop" userId="632207e5-4879-48e4-892a-a6c07a93a4e8" providerId="ADAL" clId="{266A0296-866F-49C4-B3F1-3827C19F3D62}" dt="2024-04-10T07:04:55.257" v="4" actId="21"/>
          <ac:spMkLst>
            <pc:docMk/>
            <pc:sldMk cId="2302567423" sldId="266"/>
            <ac:spMk id="3" creationId="{9A529229-1C65-AD61-4D72-ABBFDAEDE638}"/>
          </ac:spMkLst>
        </pc:spChg>
        <pc:spChg chg="add del mod">
          <ac:chgData name="Charline Dop" userId="632207e5-4879-48e4-892a-a6c07a93a4e8" providerId="ADAL" clId="{266A0296-866F-49C4-B3F1-3827C19F3D62}" dt="2024-04-11T07:42:04.624" v="1132" actId="478"/>
          <ac:spMkLst>
            <pc:docMk/>
            <pc:sldMk cId="2302567423" sldId="266"/>
            <ac:spMk id="3" creationId="{C9C706C8-88A0-EA79-A290-241071A20656}"/>
          </ac:spMkLst>
        </pc:spChg>
        <pc:spChg chg="mod ord">
          <ac:chgData name="Charline Dop" userId="632207e5-4879-48e4-892a-a6c07a93a4e8" providerId="ADAL" clId="{266A0296-866F-49C4-B3F1-3827C19F3D62}" dt="2024-04-11T07:49:02.136" v="1302" actId="1076"/>
          <ac:spMkLst>
            <pc:docMk/>
            <pc:sldMk cId="2302567423" sldId="266"/>
            <ac:spMk id="4" creationId="{1D971A41-6B72-7330-8BF9-B824C163500D}"/>
          </ac:spMkLst>
        </pc:spChg>
        <pc:spChg chg="add mod">
          <ac:chgData name="Charline Dop" userId="632207e5-4879-48e4-892a-a6c07a93a4e8" providerId="ADAL" clId="{266A0296-866F-49C4-B3F1-3827C19F3D62}" dt="2024-04-10T07:05:57.988" v="9"/>
          <ac:spMkLst>
            <pc:docMk/>
            <pc:sldMk cId="2302567423" sldId="266"/>
            <ac:spMk id="5" creationId="{44DA498A-2D22-67BF-17A6-4DF34FB3AA86}"/>
          </ac:spMkLst>
        </pc:spChg>
        <pc:spChg chg="add del mod ord">
          <ac:chgData name="Charline Dop" userId="632207e5-4879-48e4-892a-a6c07a93a4e8" providerId="ADAL" clId="{266A0296-866F-49C4-B3F1-3827C19F3D62}" dt="2024-04-11T07:42:36.059" v="1181" actId="478"/>
          <ac:spMkLst>
            <pc:docMk/>
            <pc:sldMk cId="2302567423" sldId="266"/>
            <ac:spMk id="7" creationId="{005CF284-4F9E-C116-9A2C-24A5E4919084}"/>
          </ac:spMkLst>
        </pc:spChg>
        <pc:spChg chg="del mod">
          <ac:chgData name="Charline Dop" userId="632207e5-4879-48e4-892a-a6c07a93a4e8" providerId="ADAL" clId="{266A0296-866F-49C4-B3F1-3827C19F3D62}" dt="2024-04-11T07:43:22.324" v="1209" actId="478"/>
          <ac:spMkLst>
            <pc:docMk/>
            <pc:sldMk cId="2302567423" sldId="266"/>
            <ac:spMk id="8" creationId="{204BB2A6-9991-2789-BDDE-C45EBB044F7B}"/>
          </ac:spMkLst>
        </pc:spChg>
        <pc:spChg chg="add mod">
          <ac:chgData name="Charline Dop" userId="632207e5-4879-48e4-892a-a6c07a93a4e8" providerId="ADAL" clId="{266A0296-866F-49C4-B3F1-3827C19F3D62}" dt="2024-04-11T08:50:16.243" v="1408" actId="1076"/>
          <ac:spMkLst>
            <pc:docMk/>
            <pc:sldMk cId="2302567423" sldId="266"/>
            <ac:spMk id="9" creationId="{C30D7844-7996-A4B6-A40A-BDCE1F8CFE68}"/>
          </ac:spMkLst>
        </pc:spChg>
        <pc:spChg chg="del mod">
          <ac:chgData name="Charline Dop" userId="632207e5-4879-48e4-892a-a6c07a93a4e8" providerId="ADAL" clId="{266A0296-866F-49C4-B3F1-3827C19F3D62}" dt="2024-04-11T07:43:33.744" v="1213" actId="478"/>
          <ac:spMkLst>
            <pc:docMk/>
            <pc:sldMk cId="2302567423" sldId="266"/>
            <ac:spMk id="10" creationId="{3E78D316-41E0-CE04-6108-5F8F249E523D}"/>
          </ac:spMkLst>
        </pc:spChg>
        <pc:spChg chg="add mod">
          <ac:chgData name="Charline Dop" userId="632207e5-4879-48e4-892a-a6c07a93a4e8" providerId="ADAL" clId="{266A0296-866F-49C4-B3F1-3827C19F3D62}" dt="2024-04-11T08:48:08.936" v="1388" actId="1076"/>
          <ac:spMkLst>
            <pc:docMk/>
            <pc:sldMk cId="2302567423" sldId="266"/>
            <ac:spMk id="11" creationId="{1A15AA09-EA3D-9370-E88F-FC4D3D7E124B}"/>
          </ac:spMkLst>
        </pc:spChg>
        <pc:spChg chg="mod">
          <ac:chgData name="Charline Dop" userId="632207e5-4879-48e4-892a-a6c07a93a4e8" providerId="ADAL" clId="{266A0296-866F-49C4-B3F1-3827C19F3D62}" dt="2024-04-11T08:47:32.519" v="1381" actId="1076"/>
          <ac:spMkLst>
            <pc:docMk/>
            <pc:sldMk cId="2302567423" sldId="266"/>
            <ac:spMk id="13" creationId="{043B07A7-E8F5-98B9-1524-26E0B38A0061}"/>
          </ac:spMkLst>
        </pc:spChg>
        <pc:spChg chg="mod">
          <ac:chgData name="Charline Dop" userId="632207e5-4879-48e4-892a-a6c07a93a4e8" providerId="ADAL" clId="{266A0296-866F-49C4-B3F1-3827C19F3D62}" dt="2024-04-11T08:47:24.006" v="1380" actId="1076"/>
          <ac:spMkLst>
            <pc:docMk/>
            <pc:sldMk cId="2302567423" sldId="266"/>
            <ac:spMk id="14" creationId="{551944C2-7823-F971-4343-4C38E72FD39D}"/>
          </ac:spMkLst>
        </pc:spChg>
        <pc:spChg chg="del mod">
          <ac:chgData name="Charline Dop" userId="632207e5-4879-48e4-892a-a6c07a93a4e8" providerId="ADAL" clId="{266A0296-866F-49C4-B3F1-3827C19F3D62}" dt="2024-04-11T07:43:49.434" v="1217" actId="478"/>
          <ac:spMkLst>
            <pc:docMk/>
            <pc:sldMk cId="2302567423" sldId="266"/>
            <ac:spMk id="15" creationId="{CA420100-05C7-56AF-112A-4EBE3180FF5F}"/>
          </ac:spMkLst>
        </pc:spChg>
        <pc:spChg chg="mod">
          <ac:chgData name="Charline Dop" userId="632207e5-4879-48e4-892a-a6c07a93a4e8" providerId="ADAL" clId="{266A0296-866F-49C4-B3F1-3827C19F3D62}" dt="2024-04-11T08:47:21.353" v="1379" actId="1076"/>
          <ac:spMkLst>
            <pc:docMk/>
            <pc:sldMk cId="2302567423" sldId="266"/>
            <ac:spMk id="17" creationId="{A32D17B1-D6A8-E530-2811-FE78BC80E147}"/>
          </ac:spMkLst>
        </pc:spChg>
        <pc:spChg chg="add mod">
          <ac:chgData name="Charline Dop" userId="632207e5-4879-48e4-892a-a6c07a93a4e8" providerId="ADAL" clId="{266A0296-866F-49C4-B3F1-3827C19F3D62}" dt="2024-04-11T08:48:03.975" v="1387" actId="1076"/>
          <ac:spMkLst>
            <pc:docMk/>
            <pc:sldMk cId="2302567423" sldId="266"/>
            <ac:spMk id="18" creationId="{7D4BB9EE-7020-9BA5-8FFE-B35C7B95F371}"/>
          </ac:spMkLst>
        </pc:spChg>
        <pc:spChg chg="add del mod">
          <ac:chgData name="Charline Dop" userId="632207e5-4879-48e4-892a-a6c07a93a4e8" providerId="ADAL" clId="{266A0296-866F-49C4-B3F1-3827C19F3D62}" dt="2024-04-11T08:44:25.728" v="1343" actId="478"/>
          <ac:spMkLst>
            <pc:docMk/>
            <pc:sldMk cId="2302567423" sldId="266"/>
            <ac:spMk id="19" creationId="{ED42EEE3-5C30-1CC1-E14D-FABCE86805D9}"/>
          </ac:spMkLst>
        </pc:spChg>
        <pc:spChg chg="add del mod">
          <ac:chgData name="Charline Dop" userId="632207e5-4879-48e4-892a-a6c07a93a4e8" providerId="ADAL" clId="{266A0296-866F-49C4-B3F1-3827C19F3D62}" dt="2024-04-11T08:44:45.140" v="1354" actId="478"/>
          <ac:spMkLst>
            <pc:docMk/>
            <pc:sldMk cId="2302567423" sldId="266"/>
            <ac:spMk id="20" creationId="{41704B44-B3D9-9247-274B-5ABDD1683418}"/>
          </ac:spMkLst>
        </pc:spChg>
        <pc:spChg chg="add del mod">
          <ac:chgData name="Charline Dop" userId="632207e5-4879-48e4-892a-a6c07a93a4e8" providerId="ADAL" clId="{266A0296-866F-49C4-B3F1-3827C19F3D62}" dt="2024-04-11T07:49:17.946" v="1305" actId="478"/>
          <ac:spMkLst>
            <pc:docMk/>
            <pc:sldMk cId="2302567423" sldId="266"/>
            <ac:spMk id="21" creationId="{4D197264-5ECC-7989-27E6-68C83451808B}"/>
          </ac:spMkLst>
        </pc:spChg>
        <pc:spChg chg="del mod">
          <ac:chgData name="Charline Dop" userId="632207e5-4879-48e4-892a-a6c07a93a4e8" providerId="ADAL" clId="{266A0296-866F-49C4-B3F1-3827C19F3D62}" dt="2024-04-10T12:54:00.791" v="400" actId="478"/>
          <ac:spMkLst>
            <pc:docMk/>
            <pc:sldMk cId="2302567423" sldId="266"/>
            <ac:spMk id="21" creationId="{D9DA7242-16C4-E937-89D4-E64510517513}"/>
          </ac:spMkLst>
        </pc:spChg>
        <pc:spChg chg="add del mod">
          <ac:chgData name="Charline Dop" userId="632207e5-4879-48e4-892a-a6c07a93a4e8" providerId="ADAL" clId="{266A0296-866F-49C4-B3F1-3827C19F3D62}" dt="2024-04-11T08:44:46.426" v="1355" actId="478"/>
          <ac:spMkLst>
            <pc:docMk/>
            <pc:sldMk cId="2302567423" sldId="266"/>
            <ac:spMk id="22" creationId="{1C65A5B0-264F-5B6F-DBCA-EF5CCD3382B8}"/>
          </ac:spMkLst>
        </pc:spChg>
        <pc:spChg chg="add del mod">
          <ac:chgData name="Charline Dop" userId="632207e5-4879-48e4-892a-a6c07a93a4e8" providerId="ADAL" clId="{266A0296-866F-49C4-B3F1-3827C19F3D62}" dt="2024-04-11T07:48:24.150" v="1295" actId="478"/>
          <ac:spMkLst>
            <pc:docMk/>
            <pc:sldMk cId="2302567423" sldId="266"/>
            <ac:spMk id="23" creationId="{BE6AE3EC-D49C-4F23-11AE-3E14EF31986D}"/>
          </ac:spMkLst>
        </pc:spChg>
        <pc:spChg chg="add mod ord">
          <ac:chgData name="Charline Dop" userId="632207e5-4879-48e4-892a-a6c07a93a4e8" providerId="ADAL" clId="{266A0296-866F-49C4-B3F1-3827C19F3D62}" dt="2024-04-11T08:48:58.571" v="1396" actId="21"/>
          <ac:spMkLst>
            <pc:docMk/>
            <pc:sldMk cId="2302567423" sldId="266"/>
            <ac:spMk id="24" creationId="{923862F4-27E7-DFDA-9D08-8E708F658AA3}"/>
          </ac:spMkLst>
        </pc:spChg>
        <pc:spChg chg="add mod ord">
          <ac:chgData name="Charline Dop" userId="632207e5-4879-48e4-892a-a6c07a93a4e8" providerId="ADAL" clId="{266A0296-866F-49C4-B3F1-3827C19F3D62}" dt="2024-04-11T08:42:29.735" v="1315" actId="167"/>
          <ac:spMkLst>
            <pc:docMk/>
            <pc:sldMk cId="2302567423" sldId="266"/>
            <ac:spMk id="25" creationId="{7128636A-BA0A-E2B0-7701-7F6C9BC9A182}"/>
          </ac:spMkLst>
        </pc:spChg>
        <pc:spChg chg="add mod">
          <ac:chgData name="Charline Dop" userId="632207e5-4879-48e4-892a-a6c07a93a4e8" providerId="ADAL" clId="{266A0296-866F-49C4-B3F1-3827C19F3D62}" dt="2024-04-11T08:47:34.507" v="1382" actId="1076"/>
          <ac:spMkLst>
            <pc:docMk/>
            <pc:sldMk cId="2302567423" sldId="266"/>
            <ac:spMk id="26" creationId="{408E739A-2F9F-DF30-8CEB-3CE0D3A49941}"/>
          </ac:spMkLst>
        </pc:spChg>
        <pc:spChg chg="add mod">
          <ac:chgData name="Charline Dop" userId="632207e5-4879-48e4-892a-a6c07a93a4e8" providerId="ADAL" clId="{266A0296-866F-49C4-B3F1-3827C19F3D62}" dt="2024-04-11T08:47:52.176" v="1385" actId="1076"/>
          <ac:spMkLst>
            <pc:docMk/>
            <pc:sldMk cId="2302567423" sldId="266"/>
            <ac:spMk id="27" creationId="{FB8AF7CB-34C0-14C3-72D6-C66059666B83}"/>
          </ac:spMkLst>
        </pc:spChg>
        <pc:spChg chg="add mod">
          <ac:chgData name="Charline Dop" userId="632207e5-4879-48e4-892a-a6c07a93a4e8" providerId="ADAL" clId="{266A0296-866F-49C4-B3F1-3827C19F3D62}" dt="2024-04-11T08:47:43.883" v="1384" actId="1076"/>
          <ac:spMkLst>
            <pc:docMk/>
            <pc:sldMk cId="2302567423" sldId="266"/>
            <ac:spMk id="28" creationId="{B4B4D700-30C2-D0C8-D5DD-82E92905EF0A}"/>
          </ac:spMkLst>
        </pc:spChg>
        <pc:spChg chg="add mod">
          <ac:chgData name="Charline Dop" userId="632207e5-4879-48e4-892a-a6c07a93a4e8" providerId="ADAL" clId="{266A0296-866F-49C4-B3F1-3827C19F3D62}" dt="2024-04-11T08:57:20.011" v="1448" actId="6549"/>
          <ac:spMkLst>
            <pc:docMk/>
            <pc:sldMk cId="2302567423" sldId="266"/>
            <ac:spMk id="29" creationId="{24B7FE4D-8CA8-D455-6736-AD3473BB7A1E}"/>
          </ac:spMkLst>
        </pc:spChg>
        <pc:picChg chg="add mod ord">
          <ac:chgData name="Charline Dop" userId="632207e5-4879-48e4-892a-a6c07a93a4e8" providerId="ADAL" clId="{266A0296-866F-49C4-B3F1-3827C19F3D62}" dt="2024-04-11T08:48:18.430" v="1392" actId="1076"/>
          <ac:picMkLst>
            <pc:docMk/>
            <pc:sldMk cId="2302567423" sldId="266"/>
            <ac:picMk id="6" creationId="{99F99C04-4866-0DDA-1237-362FA8223E34}"/>
          </ac:picMkLst>
        </pc:picChg>
        <pc:cxnChg chg="add del mod">
          <ac:chgData name="Charline Dop" userId="632207e5-4879-48e4-892a-a6c07a93a4e8" providerId="ADAL" clId="{266A0296-866F-49C4-B3F1-3827C19F3D62}" dt="2024-04-11T08:48:11.957" v="1390" actId="478"/>
          <ac:cxnSpMkLst>
            <pc:docMk/>
            <pc:sldMk cId="2302567423" sldId="266"/>
            <ac:cxnSpMk id="16" creationId="{EA7BC597-313C-23D5-DD15-5AD43C06C069}"/>
          </ac:cxnSpMkLst>
        </pc:cxnChg>
      </pc:sldChg>
      <pc:sldChg chg="delSp del mod">
        <pc:chgData name="Charline Dop" userId="632207e5-4879-48e4-892a-a6c07a93a4e8" providerId="ADAL" clId="{266A0296-866F-49C4-B3F1-3827C19F3D62}" dt="2024-04-10T12:53:36.473" v="393" actId="47"/>
        <pc:sldMkLst>
          <pc:docMk/>
          <pc:sldMk cId="3720235594" sldId="267"/>
        </pc:sldMkLst>
        <pc:spChg chg="del">
          <ac:chgData name="Charline Dop" userId="632207e5-4879-48e4-892a-a6c07a93a4e8" providerId="ADAL" clId="{266A0296-866F-49C4-B3F1-3827C19F3D62}" dt="2024-04-10T07:05:56.380" v="8" actId="21"/>
          <ac:spMkLst>
            <pc:docMk/>
            <pc:sldMk cId="3720235594" sldId="267"/>
            <ac:spMk id="4" creationId="{44DA498A-2D22-67BF-17A6-4DF34FB3AA86}"/>
          </ac:spMkLst>
        </pc:spChg>
      </pc:sldChg>
      <pc:sldChg chg="addSp modSp new mod">
        <pc:chgData name="Charline Dop" userId="632207e5-4879-48e4-892a-a6c07a93a4e8" providerId="ADAL" clId="{266A0296-866F-49C4-B3F1-3827C19F3D62}" dt="2024-04-11T07:39:59.122" v="991" actId="20577"/>
        <pc:sldMkLst>
          <pc:docMk/>
          <pc:sldMk cId="1864093894" sldId="268"/>
        </pc:sldMkLst>
        <pc:spChg chg="add mod">
          <ac:chgData name="Charline Dop" userId="632207e5-4879-48e4-892a-a6c07a93a4e8" providerId="ADAL" clId="{266A0296-866F-49C4-B3F1-3827C19F3D62}" dt="2024-04-11T07:39:59.122" v="991" actId="20577"/>
          <ac:spMkLst>
            <pc:docMk/>
            <pc:sldMk cId="1864093894" sldId="268"/>
            <ac:spMk id="2" creationId="{3D31E88D-DE7E-3413-9DE3-1F6C38869282}"/>
          </ac:spMkLst>
        </pc:spChg>
      </pc:sldChg>
      <pc:sldMasterChg chg="addSldLayout modSldLayout">
        <pc:chgData name="Charline Dop" userId="632207e5-4879-48e4-892a-a6c07a93a4e8" providerId="ADAL" clId="{266A0296-866F-49C4-B3F1-3827C19F3D62}" dt="2024-04-10T12:29:08.438" v="256" actId="1076"/>
        <pc:sldMasterMkLst>
          <pc:docMk/>
          <pc:sldMasterMk cId="1727590954" sldId="2147483810"/>
        </pc:sldMasterMkLst>
        <pc:sldLayoutChg chg="addSp delSp modSp mod">
          <pc:chgData name="Charline Dop" userId="632207e5-4879-48e4-892a-a6c07a93a4e8" providerId="ADAL" clId="{266A0296-866F-49C4-B3F1-3827C19F3D62}" dt="2024-04-10T12:16:59.242" v="164" actId="1076"/>
          <pc:sldLayoutMkLst>
            <pc:docMk/>
            <pc:sldMasterMk cId="1727590954" sldId="2147483810"/>
            <pc:sldLayoutMk cId="1131750427" sldId="2147483812"/>
          </pc:sldLayoutMkLst>
          <pc:picChg chg="add del mod">
            <ac:chgData name="Charline Dop" userId="632207e5-4879-48e4-892a-a6c07a93a4e8" providerId="ADAL" clId="{266A0296-866F-49C4-B3F1-3827C19F3D62}" dt="2024-04-10T12:16:15.856" v="157" actId="21"/>
            <ac:picMkLst>
              <pc:docMk/>
              <pc:sldMasterMk cId="1727590954" sldId="2147483810"/>
              <pc:sldLayoutMk cId="1131750427" sldId="2147483812"/>
              <ac:picMk id="3" creationId="{044B36E8-1E94-332F-7828-9A6B268D9B4E}"/>
            </ac:picMkLst>
          </pc:picChg>
          <pc:picChg chg="add mod">
            <ac:chgData name="Charline Dop" userId="632207e5-4879-48e4-892a-a6c07a93a4e8" providerId="ADAL" clId="{266A0296-866F-49C4-B3F1-3827C19F3D62}" dt="2024-04-10T12:16:59.242" v="164" actId="1076"/>
            <ac:picMkLst>
              <pc:docMk/>
              <pc:sldMasterMk cId="1727590954" sldId="2147483810"/>
              <pc:sldLayoutMk cId="1131750427" sldId="2147483812"/>
              <ac:picMk id="5" creationId="{ED7C69B4-C761-3142-3330-1B7B7F7AC855}"/>
            </ac:picMkLst>
          </pc:picChg>
        </pc:sldLayoutChg>
        <pc:sldLayoutChg chg="addSp delSp modSp mod">
          <pc:chgData name="Charline Dop" userId="632207e5-4879-48e4-892a-a6c07a93a4e8" providerId="ADAL" clId="{266A0296-866F-49C4-B3F1-3827C19F3D62}" dt="2024-04-10T12:19:18.967" v="189" actId="21"/>
          <pc:sldLayoutMkLst>
            <pc:docMk/>
            <pc:sldMasterMk cId="1727590954" sldId="2147483810"/>
            <pc:sldLayoutMk cId="1744012232" sldId="2147483827"/>
          </pc:sldLayoutMkLst>
          <pc:spChg chg="mod">
            <ac:chgData name="Charline Dop" userId="632207e5-4879-48e4-892a-a6c07a93a4e8" providerId="ADAL" clId="{266A0296-866F-49C4-B3F1-3827C19F3D62}" dt="2024-04-10T12:18:46.765" v="173" actId="1076"/>
            <ac:spMkLst>
              <pc:docMk/>
              <pc:sldMasterMk cId="1727590954" sldId="2147483810"/>
              <pc:sldLayoutMk cId="1744012232" sldId="2147483827"/>
              <ac:spMk id="5" creationId="{74ACFF48-10B5-A37B-60BB-DD29AFC42CA2}"/>
            </ac:spMkLst>
          </pc:spChg>
          <pc:picChg chg="add del mod">
            <ac:chgData name="Charline Dop" userId="632207e5-4879-48e4-892a-a6c07a93a4e8" providerId="ADAL" clId="{266A0296-866F-49C4-B3F1-3827C19F3D62}" dt="2024-04-10T12:19:18.967" v="189" actId="21"/>
            <ac:picMkLst>
              <pc:docMk/>
              <pc:sldMasterMk cId="1727590954" sldId="2147483810"/>
              <pc:sldLayoutMk cId="1744012232" sldId="2147483827"/>
              <ac:picMk id="9" creationId="{4E04C992-78D8-15D1-8C8C-732E55242C8F}"/>
            </ac:picMkLst>
          </pc:picChg>
        </pc:sldLayoutChg>
        <pc:sldLayoutChg chg="addSp delSp modSp new mod">
          <pc:chgData name="Charline Dop" userId="632207e5-4879-48e4-892a-a6c07a93a4e8" providerId="ADAL" clId="{266A0296-866F-49C4-B3F1-3827C19F3D62}" dt="2024-04-10T12:20:04.331" v="230" actId="1037"/>
          <pc:sldLayoutMkLst>
            <pc:docMk/>
            <pc:sldMasterMk cId="1727590954" sldId="2147483810"/>
            <pc:sldLayoutMk cId="2260381136" sldId="2147483847"/>
          </pc:sldLayoutMkLst>
          <pc:spChg chg="del">
            <ac:chgData name="Charline Dop" userId="632207e5-4879-48e4-892a-a6c07a93a4e8" providerId="ADAL" clId="{266A0296-866F-49C4-B3F1-3827C19F3D62}" dt="2024-04-10T12:17:43.121" v="166" actId="478"/>
            <ac:spMkLst>
              <pc:docMk/>
              <pc:sldMasterMk cId="1727590954" sldId="2147483810"/>
              <pc:sldLayoutMk cId="2260381136" sldId="2147483847"/>
              <ac:spMk id="2" creationId="{BCA1967C-C8AF-149C-CD38-AE4946444E60}"/>
            </ac:spMkLst>
          </pc:spChg>
          <pc:spChg chg="add mod">
            <ac:chgData name="Charline Dop" userId="632207e5-4879-48e4-892a-a6c07a93a4e8" providerId="ADAL" clId="{266A0296-866F-49C4-B3F1-3827C19F3D62}" dt="2024-04-10T12:18:02.610" v="171"/>
            <ac:spMkLst>
              <pc:docMk/>
              <pc:sldMasterMk cId="1727590954" sldId="2147483810"/>
              <pc:sldLayoutMk cId="2260381136" sldId="2147483847"/>
              <ac:spMk id="6" creationId="{28112BE3-A709-92EB-58ED-81183CDD9F4F}"/>
            </ac:spMkLst>
          </pc:spChg>
          <pc:spChg chg="add mod">
            <ac:chgData name="Charline Dop" userId="632207e5-4879-48e4-892a-a6c07a93a4e8" providerId="ADAL" clId="{266A0296-866F-49C4-B3F1-3827C19F3D62}" dt="2024-04-10T12:18:49.071" v="174"/>
            <ac:spMkLst>
              <pc:docMk/>
              <pc:sldMasterMk cId="1727590954" sldId="2147483810"/>
              <pc:sldLayoutMk cId="2260381136" sldId="2147483847"/>
              <ac:spMk id="7" creationId="{DF9FBFFA-CA15-1AC0-61FB-FA67628B5844}"/>
            </ac:spMkLst>
          </pc:spChg>
          <pc:picChg chg="add del mod">
            <ac:chgData name="Charline Dop" userId="632207e5-4879-48e4-892a-a6c07a93a4e8" providerId="ADAL" clId="{266A0296-866F-49C4-B3F1-3827C19F3D62}" dt="2024-04-10T12:17:40.811" v="165" actId="478"/>
            <ac:picMkLst>
              <pc:docMk/>
              <pc:sldMasterMk cId="1727590954" sldId="2147483810"/>
              <pc:sldLayoutMk cId="2260381136" sldId="2147483847"/>
              <ac:picMk id="3" creationId="{044B36E8-1E94-332F-7828-9A6B268D9B4E}"/>
            </ac:picMkLst>
          </pc:picChg>
          <pc:picChg chg="add mod">
            <ac:chgData name="Charline Dop" userId="632207e5-4879-48e4-892a-a6c07a93a4e8" providerId="ADAL" clId="{266A0296-866F-49C4-B3F1-3827C19F3D62}" dt="2024-04-10T12:18:11.543" v="172" actId="1076"/>
            <ac:picMkLst>
              <pc:docMk/>
              <pc:sldMasterMk cId="1727590954" sldId="2147483810"/>
              <pc:sldLayoutMk cId="2260381136" sldId="2147483847"/>
              <ac:picMk id="5" creationId="{039F24B8-9E49-49C2-528B-2BCE012502F3}"/>
            </ac:picMkLst>
          </pc:picChg>
          <pc:picChg chg="add del mod">
            <ac:chgData name="Charline Dop" userId="632207e5-4879-48e4-892a-a6c07a93a4e8" providerId="ADAL" clId="{266A0296-866F-49C4-B3F1-3827C19F3D62}" dt="2024-04-10T12:19:01.586" v="179" actId="21"/>
            <ac:picMkLst>
              <pc:docMk/>
              <pc:sldMasterMk cId="1727590954" sldId="2147483810"/>
              <pc:sldLayoutMk cId="2260381136" sldId="2147483847"/>
              <ac:picMk id="9" creationId="{4E04C992-78D8-15D1-8C8C-732E55242C8F}"/>
            </ac:picMkLst>
          </pc:picChg>
          <pc:picChg chg="add mod">
            <ac:chgData name="Charline Dop" userId="632207e5-4879-48e4-892a-a6c07a93a4e8" providerId="ADAL" clId="{266A0296-866F-49C4-B3F1-3827C19F3D62}" dt="2024-04-10T12:19:21.699" v="190"/>
            <ac:picMkLst>
              <pc:docMk/>
              <pc:sldMasterMk cId="1727590954" sldId="2147483810"/>
              <pc:sldLayoutMk cId="2260381136" sldId="2147483847"/>
              <ac:picMk id="10" creationId="{4E04C992-78D8-15D1-8C8C-732E55242C8F}"/>
            </ac:picMkLst>
          </pc:picChg>
          <pc:picChg chg="add mod">
            <ac:chgData name="Charline Dop" userId="632207e5-4879-48e4-892a-a6c07a93a4e8" providerId="ADAL" clId="{266A0296-866F-49C4-B3F1-3827C19F3D62}" dt="2024-04-10T12:20:04.331" v="230" actId="1037"/>
            <ac:picMkLst>
              <pc:docMk/>
              <pc:sldMasterMk cId="1727590954" sldId="2147483810"/>
              <pc:sldLayoutMk cId="2260381136" sldId="2147483847"/>
              <ac:picMk id="12" creationId="{C391AAC7-7C04-4BD4-1D3F-14A4AFFA2541}"/>
            </ac:picMkLst>
          </pc:picChg>
        </pc:sldLayoutChg>
        <pc:sldLayoutChg chg="addSp delSp modSp new mod">
          <pc:chgData name="Charline Dop" userId="632207e5-4879-48e4-892a-a6c07a93a4e8" providerId="ADAL" clId="{266A0296-866F-49C4-B3F1-3827C19F3D62}" dt="2024-04-10T12:29:08.438" v="256" actId="1076"/>
          <pc:sldLayoutMkLst>
            <pc:docMk/>
            <pc:sldMasterMk cId="1727590954" sldId="2147483810"/>
            <pc:sldLayoutMk cId="2253493341" sldId="2147483848"/>
          </pc:sldLayoutMkLst>
          <pc:spChg chg="del">
            <ac:chgData name="Charline Dop" userId="632207e5-4879-48e4-892a-a6c07a93a4e8" providerId="ADAL" clId="{266A0296-866F-49C4-B3F1-3827C19F3D62}" dt="2024-04-10T12:24:58.233" v="238" actId="478"/>
            <ac:spMkLst>
              <pc:docMk/>
              <pc:sldMasterMk cId="1727590954" sldId="2147483810"/>
              <pc:sldLayoutMk cId="2253493341" sldId="2147483848"/>
              <ac:spMk id="2" creationId="{5E37891D-20CA-7E6C-6A48-2C8EDE4FE1AD}"/>
            </ac:spMkLst>
          </pc:spChg>
          <pc:picChg chg="add mod modCrop">
            <ac:chgData name="Charline Dop" userId="632207e5-4879-48e4-892a-a6c07a93a4e8" providerId="ADAL" clId="{266A0296-866F-49C4-B3F1-3827C19F3D62}" dt="2024-04-10T12:29:02.033" v="253" actId="732"/>
            <ac:picMkLst>
              <pc:docMk/>
              <pc:sldMasterMk cId="1727590954" sldId="2147483810"/>
              <pc:sldLayoutMk cId="2253493341" sldId="2147483848"/>
              <ac:picMk id="4" creationId="{DDCF75EE-D724-830D-49D1-88E3D83AA253}"/>
            </ac:picMkLst>
          </pc:picChg>
          <pc:picChg chg="add mod">
            <ac:chgData name="Charline Dop" userId="632207e5-4879-48e4-892a-a6c07a93a4e8" providerId="ADAL" clId="{266A0296-866F-49C4-B3F1-3827C19F3D62}" dt="2024-04-10T12:29:08.438" v="256" actId="1076"/>
            <ac:picMkLst>
              <pc:docMk/>
              <pc:sldMasterMk cId="1727590954" sldId="2147483810"/>
              <pc:sldLayoutMk cId="2253493341" sldId="2147483848"/>
              <ac:picMk id="6" creationId="{8F0977B5-AF86-3977-36AF-654CDFABB01D}"/>
            </ac:picMkLst>
          </pc:picChg>
        </pc:sldLayoutChg>
      </pc:sldMasterChg>
    </pc:docChg>
  </pc:docChgLst>
  <pc:docChgLst>
    <pc:chgData name="Charline Dop" userId="632207e5-4879-48e4-892a-a6c07a93a4e8" providerId="ADAL" clId="{81A45BE1-8968-4D2B-A5DE-1D7FBEEFAAF8}"/>
    <pc:docChg chg="undo custSel addSld delSld modSld sldOrd addMainMaster delMainMaster">
      <pc:chgData name="Charline Dop" userId="632207e5-4879-48e4-892a-a6c07a93a4e8" providerId="ADAL" clId="{81A45BE1-8968-4D2B-A5DE-1D7FBEEFAAF8}" dt="2024-03-06T07:37:30.574" v="1843" actId="20577"/>
      <pc:docMkLst>
        <pc:docMk/>
      </pc:docMkLst>
      <pc:sldChg chg="addSp delSp modSp mod ord modClrScheme chgLayout">
        <pc:chgData name="Charline Dop" userId="632207e5-4879-48e4-892a-a6c07a93a4e8" providerId="ADAL" clId="{81A45BE1-8968-4D2B-A5DE-1D7FBEEFAAF8}" dt="2024-03-05T16:37:35.365" v="1491" actId="207"/>
        <pc:sldMkLst>
          <pc:docMk/>
          <pc:sldMk cId="3784089036" sldId="256"/>
        </pc:sldMkLst>
        <pc:spChg chg="del">
          <ac:chgData name="Charline Dop" userId="632207e5-4879-48e4-892a-a6c07a93a4e8" providerId="ADAL" clId="{81A45BE1-8968-4D2B-A5DE-1D7FBEEFAAF8}" dt="2024-03-05T13:38:00.737" v="0" actId="700"/>
          <ac:spMkLst>
            <pc:docMk/>
            <pc:sldMk cId="3784089036" sldId="256"/>
            <ac:spMk id="2" creationId="{00000000-0000-0000-0000-000000000000}"/>
          </ac:spMkLst>
        </pc:spChg>
        <pc:spChg chg="del">
          <ac:chgData name="Charline Dop" userId="632207e5-4879-48e4-892a-a6c07a93a4e8" providerId="ADAL" clId="{81A45BE1-8968-4D2B-A5DE-1D7FBEEFAAF8}" dt="2024-03-05T13:38:00.737" v="0" actId="700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Charline Dop" userId="632207e5-4879-48e4-892a-a6c07a93a4e8" providerId="ADAL" clId="{81A45BE1-8968-4D2B-A5DE-1D7FBEEFAAF8}" dt="2024-03-05T15:25:28.652" v="1073" actId="403"/>
          <ac:spMkLst>
            <pc:docMk/>
            <pc:sldMk cId="3784089036" sldId="256"/>
            <ac:spMk id="4" creationId="{FF0C1439-C75D-0A7D-C684-987C8626FDCF}"/>
          </ac:spMkLst>
        </pc:spChg>
        <pc:spChg chg="add mod">
          <ac:chgData name="Charline Dop" userId="632207e5-4879-48e4-892a-a6c07a93a4e8" providerId="ADAL" clId="{81A45BE1-8968-4D2B-A5DE-1D7FBEEFAAF8}" dt="2024-03-05T15:25:28.652" v="1073" actId="403"/>
          <ac:spMkLst>
            <pc:docMk/>
            <pc:sldMk cId="3784089036" sldId="256"/>
            <ac:spMk id="5" creationId="{7926925E-517D-C697-B3A9-7D5B7C9117D3}"/>
          </ac:spMkLst>
        </pc:spChg>
        <pc:spChg chg="add mod">
          <ac:chgData name="Charline Dop" userId="632207e5-4879-48e4-892a-a6c07a93a4e8" providerId="ADAL" clId="{81A45BE1-8968-4D2B-A5DE-1D7FBEEFAAF8}" dt="2024-03-05T16:37:35.365" v="1491" actId="207"/>
          <ac:spMkLst>
            <pc:docMk/>
            <pc:sldMk cId="3784089036" sldId="256"/>
            <ac:spMk id="6" creationId="{EBFBDC9D-B0F7-7DE9-08FB-33734C87879E}"/>
          </ac:spMkLst>
        </pc:spChg>
        <pc:spChg chg="add mod">
          <ac:chgData name="Charline Dop" userId="632207e5-4879-48e4-892a-a6c07a93a4e8" providerId="ADAL" clId="{81A45BE1-8968-4D2B-A5DE-1D7FBEEFAAF8}" dt="2024-03-05T16:37:35.365" v="1491" actId="207"/>
          <ac:spMkLst>
            <pc:docMk/>
            <pc:sldMk cId="3784089036" sldId="256"/>
            <ac:spMk id="7" creationId="{4DB20338-BF89-31B0-9FC7-4DF08F2BE9DC}"/>
          </ac:spMkLst>
        </pc:spChg>
        <pc:spChg chg="add mod">
          <ac:chgData name="Charline Dop" userId="632207e5-4879-48e4-892a-a6c07a93a4e8" providerId="ADAL" clId="{81A45BE1-8968-4D2B-A5DE-1D7FBEEFAAF8}" dt="2024-03-05T16:37:35.365" v="1491" actId="207"/>
          <ac:spMkLst>
            <pc:docMk/>
            <pc:sldMk cId="3784089036" sldId="256"/>
            <ac:spMk id="10" creationId="{339D49F1-BF17-4E7E-A202-5AFD8547F891}"/>
          </ac:spMkLst>
        </pc:spChg>
        <pc:spChg chg="add mod">
          <ac:chgData name="Charline Dop" userId="632207e5-4879-48e4-892a-a6c07a93a4e8" providerId="ADAL" clId="{81A45BE1-8968-4D2B-A5DE-1D7FBEEFAAF8}" dt="2024-03-05T16:37:35.365" v="1491" actId="207"/>
          <ac:spMkLst>
            <pc:docMk/>
            <pc:sldMk cId="3784089036" sldId="256"/>
            <ac:spMk id="11" creationId="{69BCE44B-6338-032B-17C8-1E2F402DCEE2}"/>
          </ac:spMkLst>
        </pc:spChg>
        <pc:spChg chg="add mod">
          <ac:chgData name="Charline Dop" userId="632207e5-4879-48e4-892a-a6c07a93a4e8" providerId="ADAL" clId="{81A45BE1-8968-4D2B-A5DE-1D7FBEEFAAF8}" dt="2024-03-05T16:37:35.365" v="1491" actId="207"/>
          <ac:spMkLst>
            <pc:docMk/>
            <pc:sldMk cId="3784089036" sldId="256"/>
            <ac:spMk id="12" creationId="{16551C9B-BAA2-6FE0-0318-6AFC2D78404F}"/>
          </ac:spMkLst>
        </pc:spChg>
        <pc:spChg chg="add mod">
          <ac:chgData name="Charline Dop" userId="632207e5-4879-48e4-892a-a6c07a93a4e8" providerId="ADAL" clId="{81A45BE1-8968-4D2B-A5DE-1D7FBEEFAAF8}" dt="2024-03-05T16:37:35.365" v="1491" actId="207"/>
          <ac:spMkLst>
            <pc:docMk/>
            <pc:sldMk cId="3784089036" sldId="256"/>
            <ac:spMk id="13" creationId="{B75F5423-DAC3-6410-C775-E8F756295FB3}"/>
          </ac:spMkLst>
        </pc:spChg>
        <pc:spChg chg="add del mod">
          <ac:chgData name="Charline Dop" userId="632207e5-4879-48e4-892a-a6c07a93a4e8" providerId="ADAL" clId="{81A45BE1-8968-4D2B-A5DE-1D7FBEEFAAF8}" dt="2024-03-05T13:51:18.566" v="261" actId="478"/>
          <ac:spMkLst>
            <pc:docMk/>
            <pc:sldMk cId="3784089036" sldId="256"/>
            <ac:spMk id="14" creationId="{B185D0B9-C656-8DCF-56C2-A348F75D0B12}"/>
          </ac:spMkLst>
        </pc:spChg>
        <pc:spChg chg="add del mod">
          <ac:chgData name="Charline Dop" userId="632207e5-4879-48e4-892a-a6c07a93a4e8" providerId="ADAL" clId="{81A45BE1-8968-4D2B-A5DE-1D7FBEEFAAF8}" dt="2024-03-05T13:51:17.428" v="260"/>
          <ac:spMkLst>
            <pc:docMk/>
            <pc:sldMk cId="3784089036" sldId="256"/>
            <ac:spMk id="15" creationId="{A5D89BD3-79F6-EA3A-BAFE-046991148DAB}"/>
          </ac:spMkLst>
        </pc:spChg>
        <pc:picChg chg="add del mod">
          <ac:chgData name="Charline Dop" userId="632207e5-4879-48e4-892a-a6c07a93a4e8" providerId="ADAL" clId="{81A45BE1-8968-4D2B-A5DE-1D7FBEEFAAF8}" dt="2024-03-05T13:57:37.147" v="331" actId="478"/>
          <ac:picMkLst>
            <pc:docMk/>
            <pc:sldMk cId="3784089036" sldId="256"/>
            <ac:picMk id="9" creationId="{7B76A6A0-BDD3-0BF6-C3B3-1E0D58A21ACD}"/>
          </ac:picMkLst>
        </pc:picChg>
      </pc:sldChg>
      <pc:sldChg chg="modSp mod">
        <pc:chgData name="Charline Dop" userId="632207e5-4879-48e4-892a-a6c07a93a4e8" providerId="ADAL" clId="{81A45BE1-8968-4D2B-A5DE-1D7FBEEFAAF8}" dt="2024-03-05T16:37:26.536" v="1490" actId="1076"/>
        <pc:sldMkLst>
          <pc:docMk/>
          <pc:sldMk cId="3725888558" sldId="257"/>
        </pc:sldMkLst>
        <pc:spChg chg="mod">
          <ac:chgData name="Charline Dop" userId="632207e5-4879-48e4-892a-a6c07a93a4e8" providerId="ADAL" clId="{81A45BE1-8968-4D2B-A5DE-1D7FBEEFAAF8}" dt="2024-03-05T16:37:26.536" v="1490" actId="1076"/>
          <ac:spMkLst>
            <pc:docMk/>
            <pc:sldMk cId="3725888558" sldId="257"/>
            <ac:spMk id="2" creationId="{34298F2A-4FBA-9B13-435C-051BF3ED718D}"/>
          </ac:spMkLst>
        </pc:spChg>
      </pc:sldChg>
      <pc:sldChg chg="addSp delSp modSp add mod">
        <pc:chgData name="Charline Dop" userId="632207e5-4879-48e4-892a-a6c07a93a4e8" providerId="ADAL" clId="{81A45BE1-8968-4D2B-A5DE-1D7FBEEFAAF8}" dt="2024-03-05T16:37:47.860" v="1492" actId="1076"/>
        <pc:sldMkLst>
          <pc:docMk/>
          <pc:sldMk cId="381387533" sldId="258"/>
        </pc:sldMkLst>
        <pc:spChg chg="add del mod">
          <ac:chgData name="Charline Dop" userId="632207e5-4879-48e4-892a-a6c07a93a4e8" providerId="ADAL" clId="{81A45BE1-8968-4D2B-A5DE-1D7FBEEFAAF8}" dt="2024-03-05T13:40:35.273" v="56" actId="478"/>
          <ac:spMkLst>
            <pc:docMk/>
            <pc:sldMk cId="381387533" sldId="258"/>
            <ac:spMk id="2" creationId="{140E4CAC-61D5-A044-CA64-95BF7D0F93F2}"/>
          </ac:spMkLst>
        </pc:spChg>
        <pc:spChg chg="del">
          <ac:chgData name="Charline Dop" userId="632207e5-4879-48e4-892a-a6c07a93a4e8" providerId="ADAL" clId="{81A45BE1-8968-4D2B-A5DE-1D7FBEEFAAF8}" dt="2024-03-05T13:38:56.248" v="23" actId="478"/>
          <ac:spMkLst>
            <pc:docMk/>
            <pc:sldMk cId="381387533" sldId="258"/>
            <ac:spMk id="3" creationId="{7DF3E5CF-7713-48B3-9C4E-6279F5075128}"/>
          </ac:spMkLst>
        </pc:spChg>
        <pc:spChg chg="del">
          <ac:chgData name="Charline Dop" userId="632207e5-4879-48e4-892a-a6c07a93a4e8" providerId="ADAL" clId="{81A45BE1-8968-4D2B-A5DE-1D7FBEEFAAF8}" dt="2024-03-05T13:38:55.562" v="22" actId="478"/>
          <ac:spMkLst>
            <pc:docMk/>
            <pc:sldMk cId="381387533" sldId="258"/>
            <ac:spMk id="6" creationId="{5AFAC3FC-2559-46E7-A704-5D93C64057FA}"/>
          </ac:spMkLst>
        </pc:spChg>
        <pc:spChg chg="del">
          <ac:chgData name="Charline Dop" userId="632207e5-4879-48e4-892a-a6c07a93a4e8" providerId="ADAL" clId="{81A45BE1-8968-4D2B-A5DE-1D7FBEEFAAF8}" dt="2024-03-05T13:38:50.518" v="16" actId="478"/>
          <ac:spMkLst>
            <pc:docMk/>
            <pc:sldMk cId="381387533" sldId="258"/>
            <ac:spMk id="9" creationId="{9C3CDA80-A638-4331-BF61-4A02FD0D9BB9}"/>
          </ac:spMkLst>
        </pc:spChg>
        <pc:spChg chg="add mod">
          <ac:chgData name="Charline Dop" userId="632207e5-4879-48e4-892a-a6c07a93a4e8" providerId="ADAL" clId="{81A45BE1-8968-4D2B-A5DE-1D7FBEEFAAF8}" dt="2024-03-05T14:20:11.208" v="566" actId="1076"/>
          <ac:spMkLst>
            <pc:docMk/>
            <pc:sldMk cId="381387533" sldId="258"/>
            <ac:spMk id="11" creationId="{6E612B06-C523-A43A-BEA5-28A1303D97E6}"/>
          </ac:spMkLst>
        </pc:spChg>
        <pc:spChg chg="add del mod">
          <ac:chgData name="Charline Dop" userId="632207e5-4879-48e4-892a-a6c07a93a4e8" providerId="ADAL" clId="{81A45BE1-8968-4D2B-A5DE-1D7FBEEFAAF8}" dt="2024-03-05T16:33:50.290" v="1407" actId="14100"/>
          <ac:spMkLst>
            <pc:docMk/>
            <pc:sldMk cId="381387533" sldId="258"/>
            <ac:spMk id="16" creationId="{990633FC-D752-035E-7EA2-6752FDF73D06}"/>
          </ac:spMkLst>
        </pc:spChg>
        <pc:spChg chg="add del mod">
          <ac:chgData name="Charline Dop" userId="632207e5-4879-48e4-892a-a6c07a93a4e8" providerId="ADAL" clId="{81A45BE1-8968-4D2B-A5DE-1D7FBEEFAAF8}" dt="2024-03-05T15:18:49.852" v="926" actId="478"/>
          <ac:spMkLst>
            <pc:docMk/>
            <pc:sldMk cId="381387533" sldId="258"/>
            <ac:spMk id="23" creationId="{A95A09EE-9637-A03A-63D2-CF700255081A}"/>
          </ac:spMkLst>
        </pc:spChg>
        <pc:spChg chg="add del mod">
          <ac:chgData name="Charline Dop" userId="632207e5-4879-48e4-892a-a6c07a93a4e8" providerId="ADAL" clId="{81A45BE1-8968-4D2B-A5DE-1D7FBEEFAAF8}" dt="2024-03-05T15:19:48.601" v="945"/>
          <ac:spMkLst>
            <pc:docMk/>
            <pc:sldMk cId="381387533" sldId="258"/>
            <ac:spMk id="24" creationId="{50FA7851-0B90-2C83-6DA1-4C98AB6914B1}"/>
          </ac:spMkLst>
        </pc:spChg>
        <pc:spChg chg="add del mod">
          <ac:chgData name="Charline Dop" userId="632207e5-4879-48e4-892a-a6c07a93a4e8" providerId="ADAL" clId="{81A45BE1-8968-4D2B-A5DE-1D7FBEEFAAF8}" dt="2024-03-05T16:32:00.418" v="1386" actId="478"/>
          <ac:spMkLst>
            <pc:docMk/>
            <pc:sldMk cId="381387533" sldId="258"/>
            <ac:spMk id="25" creationId="{7E033D37-A3DC-DE45-9BD6-56053DE251F9}"/>
          </ac:spMkLst>
        </pc:spChg>
        <pc:spChg chg="add del mod">
          <ac:chgData name="Charline Dop" userId="632207e5-4879-48e4-892a-a6c07a93a4e8" providerId="ADAL" clId="{81A45BE1-8968-4D2B-A5DE-1D7FBEEFAAF8}" dt="2024-03-05T16:33:36.393" v="1405" actId="688"/>
          <ac:spMkLst>
            <pc:docMk/>
            <pc:sldMk cId="381387533" sldId="258"/>
            <ac:spMk id="26" creationId="{80C8F543-5771-F45C-5211-7B4DB85A4398}"/>
          </ac:spMkLst>
        </pc:spChg>
        <pc:spChg chg="add del mod">
          <ac:chgData name="Charline Dop" userId="632207e5-4879-48e4-892a-a6c07a93a4e8" providerId="ADAL" clId="{81A45BE1-8968-4D2B-A5DE-1D7FBEEFAAF8}" dt="2024-03-05T14:51:21.544" v="864"/>
          <ac:spMkLst>
            <pc:docMk/>
            <pc:sldMk cId="381387533" sldId="258"/>
            <ac:spMk id="28" creationId="{ADC89521-1584-5910-9483-3775FB0893CF}"/>
          </ac:spMkLst>
        </pc:spChg>
        <pc:spChg chg="add mod">
          <ac:chgData name="Charline Dop" userId="632207e5-4879-48e4-892a-a6c07a93a4e8" providerId="ADAL" clId="{81A45BE1-8968-4D2B-A5DE-1D7FBEEFAAF8}" dt="2024-03-05T16:36:23.845" v="1449" actId="15"/>
          <ac:spMkLst>
            <pc:docMk/>
            <pc:sldMk cId="381387533" sldId="258"/>
            <ac:spMk id="30" creationId="{873ADFFF-FA87-CFAC-50D5-119F0854FC80}"/>
          </ac:spMkLst>
        </pc:spChg>
        <pc:spChg chg="add mod">
          <ac:chgData name="Charline Dop" userId="632207e5-4879-48e4-892a-a6c07a93a4e8" providerId="ADAL" clId="{81A45BE1-8968-4D2B-A5DE-1D7FBEEFAAF8}" dt="2024-03-05T16:36:29.685" v="1450" actId="1076"/>
          <ac:spMkLst>
            <pc:docMk/>
            <pc:sldMk cId="381387533" sldId="258"/>
            <ac:spMk id="31" creationId="{B7DF17EC-D8F0-EFDE-6765-5AD8D8AB3A1B}"/>
          </ac:spMkLst>
        </pc:spChg>
        <pc:spChg chg="add mod">
          <ac:chgData name="Charline Dop" userId="632207e5-4879-48e4-892a-a6c07a93a4e8" providerId="ADAL" clId="{81A45BE1-8968-4D2B-A5DE-1D7FBEEFAAF8}" dt="2024-03-05T16:36:46.275" v="1457" actId="20577"/>
          <ac:spMkLst>
            <pc:docMk/>
            <pc:sldMk cId="381387533" sldId="258"/>
            <ac:spMk id="34" creationId="{382A8D7E-73D4-685B-2863-CC6EBC0AE4A5}"/>
          </ac:spMkLst>
        </pc:spChg>
        <pc:spChg chg="add mod">
          <ac:chgData name="Charline Dop" userId="632207e5-4879-48e4-892a-a6c07a93a4e8" providerId="ADAL" clId="{81A45BE1-8968-4D2B-A5DE-1D7FBEEFAAF8}" dt="2024-03-05T16:34:24.356" v="1422" actId="20577"/>
          <ac:spMkLst>
            <pc:docMk/>
            <pc:sldMk cId="381387533" sldId="258"/>
            <ac:spMk id="35" creationId="{904E1183-385E-1191-0BD9-86FBB2ACCE83}"/>
          </ac:spMkLst>
        </pc:spChg>
        <pc:spChg chg="add mod">
          <ac:chgData name="Charline Dop" userId="632207e5-4879-48e4-892a-a6c07a93a4e8" providerId="ADAL" clId="{81A45BE1-8968-4D2B-A5DE-1D7FBEEFAAF8}" dt="2024-03-05T16:37:47.860" v="1492" actId="1076"/>
          <ac:spMkLst>
            <pc:docMk/>
            <pc:sldMk cId="381387533" sldId="258"/>
            <ac:spMk id="36" creationId="{9BABB127-D206-6076-F7B9-BE48D5CCC8D2}"/>
          </ac:spMkLst>
        </pc:spChg>
        <pc:picChg chg="del">
          <ac:chgData name="Charline Dop" userId="632207e5-4879-48e4-892a-a6c07a93a4e8" providerId="ADAL" clId="{81A45BE1-8968-4D2B-A5DE-1D7FBEEFAAF8}" dt="2024-03-05T13:38:52.454" v="19" actId="478"/>
          <ac:picMkLst>
            <pc:docMk/>
            <pc:sldMk cId="381387533" sldId="258"/>
            <ac:picMk id="4" creationId="{82C55059-9932-49F2-A27E-FDB1766FC7C3}"/>
          </ac:picMkLst>
        </pc:picChg>
        <pc:picChg chg="add mod">
          <ac:chgData name="Charline Dop" userId="632207e5-4879-48e4-892a-a6c07a93a4e8" providerId="ADAL" clId="{81A45BE1-8968-4D2B-A5DE-1D7FBEEFAAF8}" dt="2024-03-05T13:52:25.420" v="281" actId="1076"/>
          <ac:picMkLst>
            <pc:docMk/>
            <pc:sldMk cId="381387533" sldId="258"/>
            <ac:picMk id="5" creationId="{052B603B-7DC8-9EEF-8E1E-F8C30D94413F}"/>
          </ac:picMkLst>
        </pc:picChg>
        <pc:picChg chg="del">
          <ac:chgData name="Charline Dop" userId="632207e5-4879-48e4-892a-a6c07a93a4e8" providerId="ADAL" clId="{81A45BE1-8968-4D2B-A5DE-1D7FBEEFAAF8}" dt="2024-03-05T13:38:51.921" v="18" actId="478"/>
          <ac:picMkLst>
            <pc:docMk/>
            <pc:sldMk cId="381387533" sldId="258"/>
            <ac:picMk id="7" creationId="{5768DDAF-73AC-4DE6-830E-E312376ECC75}"/>
          </ac:picMkLst>
        </pc:picChg>
        <pc:picChg chg="del">
          <ac:chgData name="Charline Dop" userId="632207e5-4879-48e4-892a-a6c07a93a4e8" providerId="ADAL" clId="{81A45BE1-8968-4D2B-A5DE-1D7FBEEFAAF8}" dt="2024-03-05T13:38:51.371" v="17" actId="478"/>
          <ac:picMkLst>
            <pc:docMk/>
            <pc:sldMk cId="381387533" sldId="258"/>
            <ac:picMk id="8" creationId="{98A1F5AD-EE4F-428C-964F-3451EA80BD29}"/>
          </ac:picMkLst>
        </pc:picChg>
        <pc:picChg chg="del">
          <ac:chgData name="Charline Dop" userId="632207e5-4879-48e4-892a-a6c07a93a4e8" providerId="ADAL" clId="{81A45BE1-8968-4D2B-A5DE-1D7FBEEFAAF8}" dt="2024-03-05T13:38:53.325" v="20" actId="478"/>
          <ac:picMkLst>
            <pc:docMk/>
            <pc:sldMk cId="381387533" sldId="258"/>
            <ac:picMk id="10" creationId="{6ABE0C41-C9F8-6640-9F9A-A7DEC3629BDE}"/>
          </ac:picMkLst>
        </pc:picChg>
        <pc:picChg chg="del">
          <ac:chgData name="Charline Dop" userId="632207e5-4879-48e4-892a-a6c07a93a4e8" providerId="ADAL" clId="{81A45BE1-8968-4D2B-A5DE-1D7FBEEFAAF8}" dt="2024-03-05T13:38:54.057" v="21" actId="478"/>
          <ac:picMkLst>
            <pc:docMk/>
            <pc:sldMk cId="381387533" sldId="258"/>
            <ac:picMk id="12" creationId="{EA8D0EB5-3622-4779-AA10-0C376945B3D6}"/>
          </ac:picMkLst>
        </pc:picChg>
        <pc:picChg chg="add del mod">
          <ac:chgData name="Charline Dop" userId="632207e5-4879-48e4-892a-a6c07a93a4e8" providerId="ADAL" clId="{81A45BE1-8968-4D2B-A5DE-1D7FBEEFAAF8}" dt="2024-03-05T13:56:43.180" v="330" actId="478"/>
          <ac:picMkLst>
            <pc:docMk/>
            <pc:sldMk cId="381387533" sldId="258"/>
            <ac:picMk id="14" creationId="{9ABF8A81-6BAA-F978-5FF1-2A9D148FF6B1}"/>
          </ac:picMkLst>
        </pc:picChg>
        <pc:picChg chg="add del mod ord modCrop">
          <ac:chgData name="Charline Dop" userId="632207e5-4879-48e4-892a-a6c07a93a4e8" providerId="ADAL" clId="{81A45BE1-8968-4D2B-A5DE-1D7FBEEFAAF8}" dt="2024-03-05T16:33:23.921" v="1393" actId="478"/>
          <ac:picMkLst>
            <pc:docMk/>
            <pc:sldMk cId="381387533" sldId="258"/>
            <ac:picMk id="18" creationId="{947CF338-48E0-30A2-C65A-3E5DEDB7D945}"/>
          </ac:picMkLst>
        </pc:picChg>
        <pc:picChg chg="add del mod">
          <ac:chgData name="Charline Dop" userId="632207e5-4879-48e4-892a-a6c07a93a4e8" providerId="ADAL" clId="{81A45BE1-8968-4D2B-A5DE-1D7FBEEFAAF8}" dt="2024-03-05T13:59:40.551" v="346" actId="478"/>
          <ac:picMkLst>
            <pc:docMk/>
            <pc:sldMk cId="381387533" sldId="258"/>
            <ac:picMk id="20" creationId="{3754CA06-6A10-DF5E-90F9-C46927D939A1}"/>
          </ac:picMkLst>
        </pc:picChg>
        <pc:picChg chg="add del mod">
          <ac:chgData name="Charline Dop" userId="632207e5-4879-48e4-892a-a6c07a93a4e8" providerId="ADAL" clId="{81A45BE1-8968-4D2B-A5DE-1D7FBEEFAAF8}" dt="2024-03-05T16:33:22.121" v="1391" actId="478"/>
          <ac:picMkLst>
            <pc:docMk/>
            <pc:sldMk cId="381387533" sldId="258"/>
            <ac:picMk id="22" creationId="{86B19A2D-CAFB-1940-98CB-E0BED7D1169F}"/>
          </ac:picMkLst>
        </pc:picChg>
        <pc:picChg chg="add del mod">
          <ac:chgData name="Charline Dop" userId="632207e5-4879-48e4-892a-a6c07a93a4e8" providerId="ADAL" clId="{81A45BE1-8968-4D2B-A5DE-1D7FBEEFAAF8}" dt="2024-03-05T16:33:23.078" v="1392" actId="478"/>
          <ac:picMkLst>
            <pc:docMk/>
            <pc:sldMk cId="381387533" sldId="258"/>
            <ac:picMk id="32" creationId="{950A4A33-476A-FF2A-A036-A88840D6888B}"/>
          </ac:picMkLst>
        </pc:picChg>
        <pc:picChg chg="add mod">
          <ac:chgData name="Charline Dop" userId="632207e5-4879-48e4-892a-a6c07a93a4e8" providerId="ADAL" clId="{81A45BE1-8968-4D2B-A5DE-1D7FBEEFAAF8}" dt="2024-03-05T16:35:38.005" v="1431" actId="207"/>
          <ac:picMkLst>
            <pc:docMk/>
            <pc:sldMk cId="381387533" sldId="258"/>
            <ac:picMk id="38" creationId="{E0AFCC5C-AB6A-117D-BE27-5DB671D21086}"/>
          </ac:picMkLst>
        </pc:picChg>
        <pc:picChg chg="add mod">
          <ac:chgData name="Charline Dop" userId="632207e5-4879-48e4-892a-a6c07a93a4e8" providerId="ADAL" clId="{81A45BE1-8968-4D2B-A5DE-1D7FBEEFAAF8}" dt="2024-03-05T16:35:41.990" v="1433" actId="1076"/>
          <ac:picMkLst>
            <pc:docMk/>
            <pc:sldMk cId="381387533" sldId="258"/>
            <ac:picMk id="39" creationId="{4A8A00AC-0C86-A2F4-2438-877B213ED81B}"/>
          </ac:picMkLst>
        </pc:picChg>
      </pc:sldChg>
      <pc:sldChg chg="del">
        <pc:chgData name="Charline Dop" userId="632207e5-4879-48e4-892a-a6c07a93a4e8" providerId="ADAL" clId="{81A45BE1-8968-4D2B-A5DE-1D7FBEEFAAF8}" dt="2024-03-05T13:38:05.887" v="3" actId="47"/>
        <pc:sldMkLst>
          <pc:docMk/>
          <pc:sldMk cId="3266494760" sldId="258"/>
        </pc:sldMkLst>
      </pc:sldChg>
      <pc:sldChg chg="add del">
        <pc:chgData name="Charline Dop" userId="632207e5-4879-48e4-892a-a6c07a93a4e8" providerId="ADAL" clId="{81A45BE1-8968-4D2B-A5DE-1D7FBEEFAAF8}" dt="2024-03-05T13:40:40.427" v="58" actId="47"/>
        <pc:sldMkLst>
          <pc:docMk/>
          <pc:sldMk cId="3768201973" sldId="259"/>
        </pc:sldMkLst>
      </pc:sldChg>
      <pc:sldChg chg="add del">
        <pc:chgData name="Charline Dop" userId="632207e5-4879-48e4-892a-a6c07a93a4e8" providerId="ADAL" clId="{81A45BE1-8968-4D2B-A5DE-1D7FBEEFAAF8}" dt="2024-03-05T13:40:42.813" v="59" actId="47"/>
        <pc:sldMkLst>
          <pc:docMk/>
          <pc:sldMk cId="861493273" sldId="260"/>
        </pc:sldMkLst>
      </pc:sldChg>
      <pc:sldChg chg="del">
        <pc:chgData name="Charline Dop" userId="632207e5-4879-48e4-892a-a6c07a93a4e8" providerId="ADAL" clId="{81A45BE1-8968-4D2B-A5DE-1D7FBEEFAAF8}" dt="2024-03-05T13:38:07.124" v="4" actId="47"/>
        <pc:sldMkLst>
          <pc:docMk/>
          <pc:sldMk cId="4103115387" sldId="260"/>
        </pc:sldMkLst>
      </pc:sldChg>
      <pc:sldChg chg="del">
        <pc:chgData name="Charline Dop" userId="632207e5-4879-48e4-892a-a6c07a93a4e8" providerId="ADAL" clId="{81A45BE1-8968-4D2B-A5DE-1D7FBEEFAAF8}" dt="2024-03-05T13:38:09.675" v="7" actId="47"/>
        <pc:sldMkLst>
          <pc:docMk/>
          <pc:sldMk cId="227175786" sldId="261"/>
        </pc:sldMkLst>
      </pc:sldChg>
      <pc:sldChg chg="addSp delSp modSp add mod">
        <pc:chgData name="Charline Dop" userId="632207e5-4879-48e4-892a-a6c07a93a4e8" providerId="ADAL" clId="{81A45BE1-8968-4D2B-A5DE-1D7FBEEFAAF8}" dt="2024-03-06T07:37:30.574" v="1843" actId="20577"/>
        <pc:sldMkLst>
          <pc:docMk/>
          <pc:sldMk cId="3521997879" sldId="261"/>
        </pc:sldMkLst>
        <pc:spChg chg="mod">
          <ac:chgData name="Charline Dop" userId="632207e5-4879-48e4-892a-a6c07a93a4e8" providerId="ADAL" clId="{81A45BE1-8968-4D2B-A5DE-1D7FBEEFAAF8}" dt="2024-03-05T15:21:46.550" v="999" actId="1076"/>
          <ac:spMkLst>
            <pc:docMk/>
            <pc:sldMk cId="3521997879" sldId="261"/>
            <ac:spMk id="9" creationId="{363F7F55-D4BC-ABAD-7C14-D62F01381BC6}"/>
          </ac:spMkLst>
        </pc:spChg>
        <pc:spChg chg="mod">
          <ac:chgData name="Charline Dop" userId="632207e5-4879-48e4-892a-a6c07a93a4e8" providerId="ADAL" clId="{81A45BE1-8968-4D2B-A5DE-1D7FBEEFAAF8}" dt="2024-03-05T15:33:43.830" v="1262" actId="1076"/>
          <ac:spMkLst>
            <pc:docMk/>
            <pc:sldMk cId="3521997879" sldId="261"/>
            <ac:spMk id="11" creationId="{372CE9E1-F067-1C10-E85F-F8777CF49F33}"/>
          </ac:spMkLst>
        </pc:spChg>
        <pc:spChg chg="add mod">
          <ac:chgData name="Charline Dop" userId="632207e5-4879-48e4-892a-a6c07a93a4e8" providerId="ADAL" clId="{81A45BE1-8968-4D2B-A5DE-1D7FBEEFAAF8}" dt="2024-03-06T07:37:30.574" v="1843" actId="20577"/>
          <ac:spMkLst>
            <pc:docMk/>
            <pc:sldMk cId="3521997879" sldId="261"/>
            <ac:spMk id="19" creationId="{7EF288AC-B518-FD9A-FAE0-72C80B940F17}"/>
          </ac:spMkLst>
        </pc:spChg>
        <pc:grpChg chg="del">
          <ac:chgData name="Charline Dop" userId="632207e5-4879-48e4-892a-a6c07a93a4e8" providerId="ADAL" clId="{81A45BE1-8968-4D2B-A5DE-1D7FBEEFAAF8}" dt="2024-03-05T15:22:35.072" v="1005" actId="478"/>
          <ac:grpSpMkLst>
            <pc:docMk/>
            <pc:sldMk cId="3521997879" sldId="261"/>
            <ac:grpSpMk id="4" creationId="{F2905FFD-FC10-043A-BBB8-BA89BEE20869}"/>
          </ac:grpSpMkLst>
        </pc:grpChg>
        <pc:picChg chg="del">
          <ac:chgData name="Charline Dop" userId="632207e5-4879-48e4-892a-a6c07a93a4e8" providerId="ADAL" clId="{81A45BE1-8968-4D2B-A5DE-1D7FBEEFAAF8}" dt="2024-03-05T15:22:36.400" v="1006" actId="478"/>
          <ac:picMkLst>
            <pc:docMk/>
            <pc:sldMk cId="3521997879" sldId="261"/>
            <ac:picMk id="2" creationId="{2AE8371D-6C62-4DF2-AC02-F32A0A138B16}"/>
          </ac:picMkLst>
        </pc:picChg>
        <pc:picChg chg="del">
          <ac:chgData name="Charline Dop" userId="632207e5-4879-48e4-892a-a6c07a93a4e8" providerId="ADAL" clId="{81A45BE1-8968-4D2B-A5DE-1D7FBEEFAAF8}" dt="2024-03-05T15:22:36.890" v="1007" actId="478"/>
          <ac:picMkLst>
            <pc:docMk/>
            <pc:sldMk cId="3521997879" sldId="261"/>
            <ac:picMk id="3" creationId="{114E8238-C203-5191-DA96-1D689DA4D38A}"/>
          </ac:picMkLst>
        </pc:picChg>
        <pc:picChg chg="add del mod">
          <ac:chgData name="Charline Dop" userId="632207e5-4879-48e4-892a-a6c07a93a4e8" providerId="ADAL" clId="{81A45BE1-8968-4D2B-A5DE-1D7FBEEFAAF8}" dt="2024-03-05T15:24:23.854" v="1028" actId="478"/>
          <ac:picMkLst>
            <pc:docMk/>
            <pc:sldMk cId="3521997879" sldId="261"/>
            <ac:picMk id="12" creationId="{9E06FC84-F080-4B24-54A2-5BA7590B864D}"/>
          </ac:picMkLst>
        </pc:picChg>
        <pc:picChg chg="add del mod">
          <ac:chgData name="Charline Dop" userId="632207e5-4879-48e4-892a-a6c07a93a4e8" providerId="ADAL" clId="{81A45BE1-8968-4D2B-A5DE-1D7FBEEFAAF8}" dt="2024-03-05T15:23:51.679" v="1021" actId="478"/>
          <ac:picMkLst>
            <pc:docMk/>
            <pc:sldMk cId="3521997879" sldId="261"/>
            <ac:picMk id="14" creationId="{6EB9CF6A-0B70-F2F2-4454-B93305D5AB23}"/>
          </ac:picMkLst>
        </pc:picChg>
        <pc:picChg chg="add del mod">
          <ac:chgData name="Charline Dop" userId="632207e5-4879-48e4-892a-a6c07a93a4e8" providerId="ADAL" clId="{81A45BE1-8968-4D2B-A5DE-1D7FBEEFAAF8}" dt="2024-03-05T15:24:19.293" v="1027" actId="478"/>
          <ac:picMkLst>
            <pc:docMk/>
            <pc:sldMk cId="3521997879" sldId="261"/>
            <ac:picMk id="16" creationId="{74807ADD-AD89-B49E-6980-4CF5DDD26CFE}"/>
          </ac:picMkLst>
        </pc:picChg>
        <pc:picChg chg="add mod modCrop">
          <ac:chgData name="Charline Dop" userId="632207e5-4879-48e4-892a-a6c07a93a4e8" providerId="ADAL" clId="{81A45BE1-8968-4D2B-A5DE-1D7FBEEFAAF8}" dt="2024-03-05T15:25:14.997" v="1071" actId="1076"/>
          <ac:picMkLst>
            <pc:docMk/>
            <pc:sldMk cId="3521997879" sldId="261"/>
            <ac:picMk id="18" creationId="{14FF4FF8-078D-55FB-0F2A-2F3F924A623B}"/>
          </ac:picMkLst>
        </pc:picChg>
      </pc:sldChg>
      <pc:sldChg chg="add del">
        <pc:chgData name="Charline Dop" userId="632207e5-4879-48e4-892a-a6c07a93a4e8" providerId="ADAL" clId="{81A45BE1-8968-4D2B-A5DE-1D7FBEEFAAF8}" dt="2024-03-05T13:40:49.157" v="60" actId="47"/>
        <pc:sldMkLst>
          <pc:docMk/>
          <pc:sldMk cId="2701673873" sldId="262"/>
        </pc:sldMkLst>
      </pc:sldChg>
      <pc:sldChg chg="del">
        <pc:chgData name="Charline Dop" userId="632207e5-4879-48e4-892a-a6c07a93a4e8" providerId="ADAL" clId="{81A45BE1-8968-4D2B-A5DE-1D7FBEEFAAF8}" dt="2024-03-05T13:38:11.725" v="11" actId="47"/>
        <pc:sldMkLst>
          <pc:docMk/>
          <pc:sldMk cId="3139502392" sldId="262"/>
        </pc:sldMkLst>
      </pc:sldChg>
      <pc:sldChg chg="del">
        <pc:chgData name="Charline Dop" userId="632207e5-4879-48e4-892a-a6c07a93a4e8" providerId="ADAL" clId="{81A45BE1-8968-4D2B-A5DE-1D7FBEEFAAF8}" dt="2024-03-05T13:38:08.126" v="5" actId="47"/>
        <pc:sldMkLst>
          <pc:docMk/>
          <pc:sldMk cId="2969285873" sldId="263"/>
        </pc:sldMkLst>
      </pc:sldChg>
      <pc:sldChg chg="del">
        <pc:chgData name="Charline Dop" userId="632207e5-4879-48e4-892a-a6c07a93a4e8" providerId="ADAL" clId="{81A45BE1-8968-4D2B-A5DE-1D7FBEEFAAF8}" dt="2024-03-05T13:38:08.827" v="6" actId="47"/>
        <pc:sldMkLst>
          <pc:docMk/>
          <pc:sldMk cId="4009167227" sldId="264"/>
        </pc:sldMkLst>
      </pc:sldChg>
      <pc:sldChg chg="del">
        <pc:chgData name="Charline Dop" userId="632207e5-4879-48e4-892a-a6c07a93a4e8" providerId="ADAL" clId="{81A45BE1-8968-4D2B-A5DE-1D7FBEEFAAF8}" dt="2024-03-05T13:38:10.462" v="8" actId="47"/>
        <pc:sldMkLst>
          <pc:docMk/>
          <pc:sldMk cId="1946043215" sldId="265"/>
        </pc:sldMkLst>
      </pc:sldChg>
      <pc:sldChg chg="del">
        <pc:chgData name="Charline Dop" userId="632207e5-4879-48e4-892a-a6c07a93a4e8" providerId="ADAL" clId="{81A45BE1-8968-4D2B-A5DE-1D7FBEEFAAF8}" dt="2024-03-05T13:38:10.925" v="9" actId="47"/>
        <pc:sldMkLst>
          <pc:docMk/>
          <pc:sldMk cId="3709428583" sldId="266"/>
        </pc:sldMkLst>
      </pc:sldChg>
      <pc:sldChg chg="del">
        <pc:chgData name="Charline Dop" userId="632207e5-4879-48e4-892a-a6c07a93a4e8" providerId="ADAL" clId="{81A45BE1-8968-4D2B-A5DE-1D7FBEEFAAF8}" dt="2024-03-05T13:38:11.255" v="10" actId="47"/>
        <pc:sldMkLst>
          <pc:docMk/>
          <pc:sldMk cId="2753187847" sldId="267"/>
        </pc:sldMkLst>
      </pc:sldChg>
      <pc:sldChg chg="del">
        <pc:chgData name="Charline Dop" userId="632207e5-4879-48e4-892a-a6c07a93a4e8" providerId="ADAL" clId="{81A45BE1-8968-4D2B-A5DE-1D7FBEEFAAF8}" dt="2024-03-05T13:38:12.127" v="12" actId="47"/>
        <pc:sldMkLst>
          <pc:docMk/>
          <pc:sldMk cId="1863306410" sldId="268"/>
        </pc:sldMkLst>
      </pc:sldChg>
      <pc:sldChg chg="del">
        <pc:chgData name="Charline Dop" userId="632207e5-4879-48e4-892a-a6c07a93a4e8" providerId="ADAL" clId="{81A45BE1-8968-4D2B-A5DE-1D7FBEEFAAF8}" dt="2024-03-05T13:38:13.178" v="13" actId="47"/>
        <pc:sldMkLst>
          <pc:docMk/>
          <pc:sldMk cId="2981940103" sldId="269"/>
        </pc:sldMkLst>
      </pc:sldChg>
      <pc:sldMasterChg chg="del delSldLayout">
        <pc:chgData name="Charline Dop" userId="632207e5-4879-48e4-892a-a6c07a93a4e8" providerId="ADAL" clId="{81A45BE1-8968-4D2B-A5DE-1D7FBEEFAAF8}" dt="2024-03-05T13:38:00.737" v="0" actId="700"/>
        <pc:sldMasterMkLst>
          <pc:docMk/>
          <pc:sldMasterMk cId="3071127875" sldId="2147483648"/>
        </pc:sldMasterMkLst>
        <pc:sldLayoutChg chg="del">
          <pc:chgData name="Charline Dop" userId="632207e5-4879-48e4-892a-a6c07a93a4e8" providerId="ADAL" clId="{81A45BE1-8968-4D2B-A5DE-1D7FBEEFAAF8}" dt="2024-03-05T13:38:00.737" v="0" actId="700"/>
          <pc:sldLayoutMkLst>
            <pc:docMk/>
            <pc:sldMasterMk cId="3071127875" sldId="2147483648"/>
            <pc:sldLayoutMk cId="3310491181" sldId="2147483649"/>
          </pc:sldLayoutMkLst>
        </pc:sldLayoutChg>
        <pc:sldLayoutChg chg="del">
          <pc:chgData name="Charline Dop" userId="632207e5-4879-48e4-892a-a6c07a93a4e8" providerId="ADAL" clId="{81A45BE1-8968-4D2B-A5DE-1D7FBEEFAAF8}" dt="2024-03-05T13:38:00.737" v="0" actId="700"/>
          <pc:sldLayoutMkLst>
            <pc:docMk/>
            <pc:sldMasterMk cId="3071127875" sldId="2147483648"/>
            <pc:sldLayoutMk cId="3841795644" sldId="2147483650"/>
          </pc:sldLayoutMkLst>
        </pc:sldLayoutChg>
        <pc:sldLayoutChg chg="del">
          <pc:chgData name="Charline Dop" userId="632207e5-4879-48e4-892a-a6c07a93a4e8" providerId="ADAL" clId="{81A45BE1-8968-4D2B-A5DE-1D7FBEEFAAF8}" dt="2024-03-05T13:38:00.737" v="0" actId="700"/>
          <pc:sldLayoutMkLst>
            <pc:docMk/>
            <pc:sldMasterMk cId="3071127875" sldId="2147483648"/>
            <pc:sldLayoutMk cId="3466923455" sldId="2147483651"/>
          </pc:sldLayoutMkLst>
        </pc:sldLayoutChg>
        <pc:sldLayoutChg chg="del">
          <pc:chgData name="Charline Dop" userId="632207e5-4879-48e4-892a-a6c07a93a4e8" providerId="ADAL" clId="{81A45BE1-8968-4D2B-A5DE-1D7FBEEFAAF8}" dt="2024-03-05T13:38:00.737" v="0" actId="700"/>
          <pc:sldLayoutMkLst>
            <pc:docMk/>
            <pc:sldMasterMk cId="3071127875" sldId="2147483648"/>
            <pc:sldLayoutMk cId="3747632232" sldId="2147483652"/>
          </pc:sldLayoutMkLst>
        </pc:sldLayoutChg>
        <pc:sldLayoutChg chg="del">
          <pc:chgData name="Charline Dop" userId="632207e5-4879-48e4-892a-a6c07a93a4e8" providerId="ADAL" clId="{81A45BE1-8968-4D2B-A5DE-1D7FBEEFAAF8}" dt="2024-03-05T13:38:00.737" v="0" actId="700"/>
          <pc:sldLayoutMkLst>
            <pc:docMk/>
            <pc:sldMasterMk cId="3071127875" sldId="2147483648"/>
            <pc:sldLayoutMk cId="2611866596" sldId="2147483653"/>
          </pc:sldLayoutMkLst>
        </pc:sldLayoutChg>
        <pc:sldLayoutChg chg="del">
          <pc:chgData name="Charline Dop" userId="632207e5-4879-48e4-892a-a6c07a93a4e8" providerId="ADAL" clId="{81A45BE1-8968-4D2B-A5DE-1D7FBEEFAAF8}" dt="2024-03-05T13:38:00.737" v="0" actId="700"/>
          <pc:sldLayoutMkLst>
            <pc:docMk/>
            <pc:sldMasterMk cId="3071127875" sldId="2147483648"/>
            <pc:sldLayoutMk cId="3395854097" sldId="2147483654"/>
          </pc:sldLayoutMkLst>
        </pc:sldLayoutChg>
        <pc:sldLayoutChg chg="del">
          <pc:chgData name="Charline Dop" userId="632207e5-4879-48e4-892a-a6c07a93a4e8" providerId="ADAL" clId="{81A45BE1-8968-4D2B-A5DE-1D7FBEEFAAF8}" dt="2024-03-05T13:38:00.737" v="0" actId="700"/>
          <pc:sldLayoutMkLst>
            <pc:docMk/>
            <pc:sldMasterMk cId="3071127875" sldId="2147483648"/>
            <pc:sldLayoutMk cId="4040201302" sldId="2147483655"/>
          </pc:sldLayoutMkLst>
        </pc:sldLayoutChg>
        <pc:sldLayoutChg chg="del">
          <pc:chgData name="Charline Dop" userId="632207e5-4879-48e4-892a-a6c07a93a4e8" providerId="ADAL" clId="{81A45BE1-8968-4D2B-A5DE-1D7FBEEFAAF8}" dt="2024-03-05T13:38:00.737" v="0" actId="700"/>
          <pc:sldLayoutMkLst>
            <pc:docMk/>
            <pc:sldMasterMk cId="3071127875" sldId="2147483648"/>
            <pc:sldLayoutMk cId="2706407263" sldId="2147483656"/>
          </pc:sldLayoutMkLst>
        </pc:sldLayoutChg>
        <pc:sldLayoutChg chg="del">
          <pc:chgData name="Charline Dop" userId="632207e5-4879-48e4-892a-a6c07a93a4e8" providerId="ADAL" clId="{81A45BE1-8968-4D2B-A5DE-1D7FBEEFAAF8}" dt="2024-03-05T13:38:00.737" v="0" actId="700"/>
          <pc:sldLayoutMkLst>
            <pc:docMk/>
            <pc:sldMasterMk cId="3071127875" sldId="2147483648"/>
            <pc:sldLayoutMk cId="1610903340" sldId="2147483657"/>
          </pc:sldLayoutMkLst>
        </pc:sldLayoutChg>
        <pc:sldLayoutChg chg="del">
          <pc:chgData name="Charline Dop" userId="632207e5-4879-48e4-892a-a6c07a93a4e8" providerId="ADAL" clId="{81A45BE1-8968-4D2B-A5DE-1D7FBEEFAAF8}" dt="2024-03-05T13:38:00.737" v="0" actId="700"/>
          <pc:sldLayoutMkLst>
            <pc:docMk/>
            <pc:sldMasterMk cId="3071127875" sldId="2147483648"/>
            <pc:sldLayoutMk cId="4172787210" sldId="2147483658"/>
          </pc:sldLayoutMkLst>
        </pc:sldLayoutChg>
        <pc:sldLayoutChg chg="del">
          <pc:chgData name="Charline Dop" userId="632207e5-4879-48e4-892a-a6c07a93a4e8" providerId="ADAL" clId="{81A45BE1-8968-4D2B-A5DE-1D7FBEEFAAF8}" dt="2024-03-05T13:38:00.737" v="0" actId="700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addSldLayout">
        <pc:chgData name="Charline Dop" userId="632207e5-4879-48e4-892a-a6c07a93a4e8" providerId="ADAL" clId="{81A45BE1-8968-4D2B-A5DE-1D7FBEEFAAF8}" dt="2024-03-05T13:38:47.072" v="14" actId="27028"/>
        <pc:sldMasterMkLst>
          <pc:docMk/>
          <pc:sldMasterMk cId="1105536141" sldId="2147483747"/>
        </pc:sldMasterMkLst>
        <pc:sldLayoutChg chg="add">
          <pc:chgData name="Charline Dop" userId="632207e5-4879-48e4-892a-a6c07a93a4e8" providerId="ADAL" clId="{81A45BE1-8968-4D2B-A5DE-1D7FBEEFAAF8}" dt="2024-03-05T13:38:47.072" v="14" actId="27028"/>
          <pc:sldLayoutMkLst>
            <pc:docMk/>
            <pc:sldMasterMk cId="1105536141" sldId="2147483747"/>
            <pc:sldLayoutMk cId="2048835272" sldId="2147483772"/>
          </pc:sldLayoutMkLst>
        </pc:sldLayoutChg>
      </pc:sldMasterChg>
      <pc:sldMasterChg chg="addSldLayout">
        <pc:chgData name="Charline Dop" userId="632207e5-4879-48e4-892a-a6c07a93a4e8" providerId="ADAL" clId="{81A45BE1-8968-4D2B-A5DE-1D7FBEEFAAF8}" dt="2024-03-05T13:39:36.567" v="30" actId="27028"/>
        <pc:sldMasterMkLst>
          <pc:docMk/>
          <pc:sldMasterMk cId="1727590954" sldId="2147483810"/>
        </pc:sldMasterMkLst>
        <pc:sldLayoutChg chg="add">
          <pc:chgData name="Charline Dop" userId="632207e5-4879-48e4-892a-a6c07a93a4e8" providerId="ADAL" clId="{81A45BE1-8968-4D2B-A5DE-1D7FBEEFAAF8}" dt="2024-03-05T13:39:09.160" v="26" actId="27028"/>
          <pc:sldLayoutMkLst>
            <pc:docMk/>
            <pc:sldMasterMk cId="1727590954" sldId="2147483810"/>
            <pc:sldLayoutMk cId="1966966944" sldId="2147483821"/>
          </pc:sldLayoutMkLst>
        </pc:sldLayoutChg>
        <pc:sldLayoutChg chg="add">
          <pc:chgData name="Charline Dop" userId="632207e5-4879-48e4-892a-a6c07a93a4e8" providerId="ADAL" clId="{81A45BE1-8968-4D2B-A5DE-1D7FBEEFAAF8}" dt="2024-03-05T13:39:36.567" v="30" actId="27028"/>
          <pc:sldLayoutMkLst>
            <pc:docMk/>
            <pc:sldMasterMk cId="1727590954" sldId="2147483810"/>
            <pc:sldLayoutMk cId="2680295280" sldId="2147483845"/>
          </pc:sldLayoutMkLst>
        </pc:sldLayoutChg>
      </pc:sldMasterChg>
    </pc:docChg>
  </pc:docChgLst>
  <pc:docChgLst>
    <pc:chgData name="Charline Dop" userId="632207e5-4879-48e4-892a-a6c07a93a4e8" providerId="ADAL" clId="{8C2D595B-F60A-4E9B-9E46-0DA1D93A51D3}"/>
    <pc:docChg chg="undo custSel addSld delSld modSld sldOrd delMainMaster">
      <pc:chgData name="Charline Dop" userId="632207e5-4879-48e4-892a-a6c07a93a4e8" providerId="ADAL" clId="{8C2D595B-F60A-4E9B-9E46-0DA1D93A51D3}" dt="2024-03-18T15:13:07.025" v="3896" actId="1076"/>
      <pc:docMkLst>
        <pc:docMk/>
      </pc:docMkLst>
      <pc:sldChg chg="addSp delSp modSp mod">
        <pc:chgData name="Charline Dop" userId="632207e5-4879-48e4-892a-a6c07a93a4e8" providerId="ADAL" clId="{8C2D595B-F60A-4E9B-9E46-0DA1D93A51D3}" dt="2024-03-15T13:19:03.863" v="937" actId="20577"/>
        <pc:sldMkLst>
          <pc:docMk/>
          <pc:sldMk cId="3784089036" sldId="256"/>
        </pc:sldMkLst>
        <pc:spChg chg="add del mod">
          <ac:chgData name="Charline Dop" userId="632207e5-4879-48e4-892a-a6c07a93a4e8" providerId="ADAL" clId="{8C2D595B-F60A-4E9B-9E46-0DA1D93A51D3}" dt="2024-03-15T08:56:20.698" v="169" actId="478"/>
          <ac:spMkLst>
            <pc:docMk/>
            <pc:sldMk cId="3784089036" sldId="256"/>
            <ac:spMk id="2" creationId="{9206C578-7A96-AABD-8521-7F73E894582A}"/>
          </ac:spMkLst>
        </pc:spChg>
        <pc:spChg chg="add del mod">
          <ac:chgData name="Charline Dop" userId="632207e5-4879-48e4-892a-a6c07a93a4e8" providerId="ADAL" clId="{8C2D595B-F60A-4E9B-9E46-0DA1D93A51D3}" dt="2024-03-15T08:56:13.465" v="167" actId="47"/>
          <ac:spMkLst>
            <pc:docMk/>
            <pc:sldMk cId="3784089036" sldId="256"/>
            <ac:spMk id="3" creationId="{1928D0BA-93FD-6124-4EA4-BC20E4CB4ACE}"/>
          </ac:spMkLst>
        </pc:spChg>
        <pc:spChg chg="mod">
          <ac:chgData name="Charline Dop" userId="632207e5-4879-48e4-892a-a6c07a93a4e8" providerId="ADAL" clId="{8C2D595B-F60A-4E9B-9E46-0DA1D93A51D3}" dt="2024-03-14T08:20:19.285" v="81" actId="1036"/>
          <ac:spMkLst>
            <pc:docMk/>
            <pc:sldMk cId="3784089036" sldId="256"/>
            <ac:spMk id="4" creationId="{FF0C1439-C75D-0A7D-C684-987C8626FDCF}"/>
          </ac:spMkLst>
        </pc:spChg>
        <pc:spChg chg="mod">
          <ac:chgData name="Charline Dop" userId="632207e5-4879-48e4-892a-a6c07a93a4e8" providerId="ADAL" clId="{8C2D595B-F60A-4E9B-9E46-0DA1D93A51D3}" dt="2024-03-14T08:20:19.285" v="81" actId="1036"/>
          <ac:spMkLst>
            <pc:docMk/>
            <pc:sldMk cId="3784089036" sldId="256"/>
            <ac:spMk id="5" creationId="{7926925E-517D-C697-B3A9-7D5B7C9117D3}"/>
          </ac:spMkLst>
        </pc:spChg>
        <pc:spChg chg="add mod">
          <ac:chgData name="Charline Dop" userId="632207e5-4879-48e4-892a-a6c07a93a4e8" providerId="ADAL" clId="{8C2D595B-F60A-4E9B-9E46-0DA1D93A51D3}" dt="2024-03-15T08:56:30.055" v="191" actId="1076"/>
          <ac:spMkLst>
            <pc:docMk/>
            <pc:sldMk cId="3784089036" sldId="256"/>
            <ac:spMk id="6" creationId="{9458C88E-888F-9258-A069-5D340E32C947}"/>
          </ac:spMkLst>
        </pc:spChg>
        <pc:spChg chg="del">
          <ac:chgData name="Charline Dop" userId="632207e5-4879-48e4-892a-a6c07a93a4e8" providerId="ADAL" clId="{8C2D595B-F60A-4E9B-9E46-0DA1D93A51D3}" dt="2024-03-14T08:19:20.487" v="35" actId="478"/>
          <ac:spMkLst>
            <pc:docMk/>
            <pc:sldMk cId="3784089036" sldId="256"/>
            <ac:spMk id="6" creationId="{EBFBDC9D-B0F7-7DE9-08FB-33734C87879E}"/>
          </ac:spMkLst>
        </pc:spChg>
        <pc:spChg chg="add mod">
          <ac:chgData name="Charline Dop" userId="632207e5-4879-48e4-892a-a6c07a93a4e8" providerId="ADAL" clId="{8C2D595B-F60A-4E9B-9E46-0DA1D93A51D3}" dt="2024-03-15T13:19:03.863" v="937" actId="20577"/>
          <ac:spMkLst>
            <pc:docMk/>
            <pc:sldMk cId="3784089036" sldId="256"/>
            <ac:spMk id="7" creationId="{09BEC83C-5823-67C2-F690-1F3ADA1FCBE3}"/>
          </ac:spMkLst>
        </pc:spChg>
        <pc:spChg chg="del">
          <ac:chgData name="Charline Dop" userId="632207e5-4879-48e4-892a-a6c07a93a4e8" providerId="ADAL" clId="{8C2D595B-F60A-4E9B-9E46-0DA1D93A51D3}" dt="2024-03-14T08:19:19.455" v="34" actId="478"/>
          <ac:spMkLst>
            <pc:docMk/>
            <pc:sldMk cId="3784089036" sldId="256"/>
            <ac:spMk id="7" creationId="{4DB20338-BF89-31B0-9FC7-4DF08F2BE9DC}"/>
          </ac:spMkLst>
        </pc:spChg>
        <pc:spChg chg="add mod">
          <ac:chgData name="Charline Dop" userId="632207e5-4879-48e4-892a-a6c07a93a4e8" providerId="ADAL" clId="{8C2D595B-F60A-4E9B-9E46-0DA1D93A51D3}" dt="2024-03-15T13:19:01.301" v="931" actId="1076"/>
          <ac:spMkLst>
            <pc:docMk/>
            <pc:sldMk cId="3784089036" sldId="256"/>
            <ac:spMk id="8" creationId="{4A3F593D-10F1-8E98-30EF-7EE19072570A}"/>
          </ac:spMkLst>
        </pc:spChg>
        <pc:spChg chg="add mod">
          <ac:chgData name="Charline Dop" userId="632207e5-4879-48e4-892a-a6c07a93a4e8" providerId="ADAL" clId="{8C2D595B-F60A-4E9B-9E46-0DA1D93A51D3}" dt="2024-03-15T13:19:01.301" v="931" actId="1076"/>
          <ac:spMkLst>
            <pc:docMk/>
            <pc:sldMk cId="3784089036" sldId="256"/>
            <ac:spMk id="9" creationId="{D08C7291-1ACF-F9C4-FC4F-56AF71891651}"/>
          </ac:spMkLst>
        </pc:spChg>
        <pc:spChg chg="mod">
          <ac:chgData name="Charline Dop" userId="632207e5-4879-48e4-892a-a6c07a93a4e8" providerId="ADAL" clId="{8C2D595B-F60A-4E9B-9E46-0DA1D93A51D3}" dt="2024-03-15T08:44:23.727" v="84" actId="113"/>
          <ac:spMkLst>
            <pc:docMk/>
            <pc:sldMk cId="3784089036" sldId="256"/>
            <ac:spMk id="10" creationId="{339D49F1-BF17-4E7E-A202-5AFD8547F891}"/>
          </ac:spMkLst>
        </pc:spChg>
        <pc:spChg chg="add del mod">
          <ac:chgData name="Charline Dop" userId="632207e5-4879-48e4-892a-a6c07a93a4e8" providerId="ADAL" clId="{8C2D595B-F60A-4E9B-9E46-0DA1D93A51D3}" dt="2024-03-15T08:56:14.901" v="168" actId="478"/>
          <ac:spMkLst>
            <pc:docMk/>
            <pc:sldMk cId="3784089036" sldId="256"/>
            <ac:spMk id="11" creationId="{69BCE44B-6338-032B-17C8-1E2F402DCEE2}"/>
          </ac:spMkLst>
        </pc:spChg>
        <pc:spChg chg="del">
          <ac:chgData name="Charline Dop" userId="632207e5-4879-48e4-892a-a6c07a93a4e8" providerId="ADAL" clId="{8C2D595B-F60A-4E9B-9E46-0DA1D93A51D3}" dt="2024-03-14T08:19:16.596" v="32" actId="478"/>
          <ac:spMkLst>
            <pc:docMk/>
            <pc:sldMk cId="3784089036" sldId="256"/>
            <ac:spMk id="12" creationId="{16551C9B-BAA2-6FE0-0318-6AFC2D78404F}"/>
          </ac:spMkLst>
        </pc:spChg>
        <pc:spChg chg="del">
          <ac:chgData name="Charline Dop" userId="632207e5-4879-48e4-892a-a6c07a93a4e8" providerId="ADAL" clId="{8C2D595B-F60A-4E9B-9E46-0DA1D93A51D3}" dt="2024-03-14T08:19:18.411" v="33" actId="478"/>
          <ac:spMkLst>
            <pc:docMk/>
            <pc:sldMk cId="3784089036" sldId="256"/>
            <ac:spMk id="13" creationId="{B75F5423-DAC3-6410-C775-E8F756295FB3}"/>
          </ac:spMkLst>
        </pc:spChg>
      </pc:sldChg>
      <pc:sldChg chg="del">
        <pc:chgData name="Charline Dop" userId="632207e5-4879-48e4-892a-a6c07a93a4e8" providerId="ADAL" clId="{8C2D595B-F60A-4E9B-9E46-0DA1D93A51D3}" dt="2024-03-18T14:06:20.550" v="2820" actId="47"/>
        <pc:sldMkLst>
          <pc:docMk/>
          <pc:sldMk cId="3725888558" sldId="257"/>
        </pc:sldMkLst>
      </pc:sldChg>
      <pc:sldChg chg="addSp delSp modSp mod modClrScheme chgLayout">
        <pc:chgData name="Charline Dop" userId="632207e5-4879-48e4-892a-a6c07a93a4e8" providerId="ADAL" clId="{8C2D595B-F60A-4E9B-9E46-0DA1D93A51D3}" dt="2024-03-15T09:35:29.107" v="908" actId="113"/>
        <pc:sldMkLst>
          <pc:docMk/>
          <pc:sldMk cId="381387533" sldId="258"/>
        </pc:sldMkLst>
        <pc:spChg chg="mod ord">
          <ac:chgData name="Charline Dop" userId="632207e5-4879-48e4-892a-a6c07a93a4e8" providerId="ADAL" clId="{8C2D595B-F60A-4E9B-9E46-0DA1D93A51D3}" dt="2024-03-15T08:58:46.701" v="263" actId="207"/>
          <ac:spMkLst>
            <pc:docMk/>
            <pc:sldMk cId="381387533" sldId="258"/>
            <ac:spMk id="11" creationId="{6E612B06-C523-A43A-BEA5-28A1303D97E6}"/>
          </ac:spMkLst>
        </pc:spChg>
        <pc:spChg chg="mod">
          <ac:chgData name="Charline Dop" userId="632207e5-4879-48e4-892a-a6c07a93a4e8" providerId="ADAL" clId="{8C2D595B-F60A-4E9B-9E46-0DA1D93A51D3}" dt="2024-03-15T09:35:29.107" v="908" actId="113"/>
          <ac:spMkLst>
            <pc:docMk/>
            <pc:sldMk cId="381387533" sldId="258"/>
            <ac:spMk id="16" creationId="{990633FC-D752-035E-7EA2-6752FDF73D06}"/>
          </ac:spMkLst>
        </pc:spChg>
        <pc:spChg chg="mod">
          <ac:chgData name="Charline Dop" userId="632207e5-4879-48e4-892a-a6c07a93a4e8" providerId="ADAL" clId="{8C2D595B-F60A-4E9B-9E46-0DA1D93A51D3}" dt="2024-03-15T08:58:39.870" v="262" actId="1076"/>
          <ac:spMkLst>
            <pc:docMk/>
            <pc:sldMk cId="381387533" sldId="258"/>
            <ac:spMk id="26" creationId="{80C8F543-5771-F45C-5211-7B4DB85A4398}"/>
          </ac:spMkLst>
        </pc:spChg>
        <pc:spChg chg="mod">
          <ac:chgData name="Charline Dop" userId="632207e5-4879-48e4-892a-a6c07a93a4e8" providerId="ADAL" clId="{8C2D595B-F60A-4E9B-9E46-0DA1D93A51D3}" dt="2024-03-15T08:58:30.450" v="260" actId="1076"/>
          <ac:spMkLst>
            <pc:docMk/>
            <pc:sldMk cId="381387533" sldId="258"/>
            <ac:spMk id="30" creationId="{873ADFFF-FA87-CFAC-50D5-119F0854FC80}"/>
          </ac:spMkLst>
        </pc:spChg>
        <pc:spChg chg="mod">
          <ac:chgData name="Charline Dop" userId="632207e5-4879-48e4-892a-a6c07a93a4e8" providerId="ADAL" clId="{8C2D595B-F60A-4E9B-9E46-0DA1D93A51D3}" dt="2024-03-15T08:58:34.845" v="261" actId="14100"/>
          <ac:spMkLst>
            <pc:docMk/>
            <pc:sldMk cId="381387533" sldId="258"/>
            <ac:spMk id="31" creationId="{B7DF17EC-D8F0-EFDE-6765-5AD8D8AB3A1B}"/>
          </ac:spMkLst>
        </pc:spChg>
        <pc:spChg chg="mod">
          <ac:chgData name="Charline Dop" userId="632207e5-4879-48e4-892a-a6c07a93a4e8" providerId="ADAL" clId="{8C2D595B-F60A-4E9B-9E46-0DA1D93A51D3}" dt="2024-03-15T08:58:30.450" v="260" actId="1076"/>
          <ac:spMkLst>
            <pc:docMk/>
            <pc:sldMk cId="381387533" sldId="258"/>
            <ac:spMk id="34" creationId="{382A8D7E-73D4-685B-2863-CC6EBC0AE4A5}"/>
          </ac:spMkLst>
        </pc:spChg>
        <pc:spChg chg="mod">
          <ac:chgData name="Charline Dop" userId="632207e5-4879-48e4-892a-a6c07a93a4e8" providerId="ADAL" clId="{8C2D595B-F60A-4E9B-9E46-0DA1D93A51D3}" dt="2024-03-15T08:58:39.870" v="262" actId="1076"/>
          <ac:spMkLst>
            <pc:docMk/>
            <pc:sldMk cId="381387533" sldId="258"/>
            <ac:spMk id="35" creationId="{904E1183-385E-1191-0BD9-86FBB2ACCE83}"/>
          </ac:spMkLst>
        </pc:spChg>
        <pc:spChg chg="mod">
          <ac:chgData name="Charline Dop" userId="632207e5-4879-48e4-892a-a6c07a93a4e8" providerId="ADAL" clId="{8C2D595B-F60A-4E9B-9E46-0DA1D93A51D3}" dt="2024-03-15T08:58:39.870" v="262" actId="1076"/>
          <ac:spMkLst>
            <pc:docMk/>
            <pc:sldMk cId="381387533" sldId="258"/>
            <ac:spMk id="36" creationId="{9BABB127-D206-6076-F7B9-BE48D5CCC8D2}"/>
          </ac:spMkLst>
        </pc:spChg>
        <pc:picChg chg="add mod">
          <ac:chgData name="Charline Dop" userId="632207e5-4879-48e4-892a-a6c07a93a4e8" providerId="ADAL" clId="{8C2D595B-F60A-4E9B-9E46-0DA1D93A51D3}" dt="2024-03-15T08:51:30.044" v="131"/>
          <ac:picMkLst>
            <pc:docMk/>
            <pc:sldMk cId="381387533" sldId="258"/>
            <ac:picMk id="2" creationId="{BF35F8BC-A85F-9882-4FE8-FE4443DC2265}"/>
          </ac:picMkLst>
        </pc:picChg>
        <pc:picChg chg="del">
          <ac:chgData name="Charline Dop" userId="632207e5-4879-48e4-892a-a6c07a93a4e8" providerId="ADAL" clId="{8C2D595B-F60A-4E9B-9E46-0DA1D93A51D3}" dt="2024-03-15T08:51:23.426" v="130" actId="478"/>
          <ac:picMkLst>
            <pc:docMk/>
            <pc:sldMk cId="381387533" sldId="258"/>
            <ac:picMk id="5" creationId="{052B603B-7DC8-9EEF-8E1E-F8C30D94413F}"/>
          </ac:picMkLst>
        </pc:picChg>
        <pc:picChg chg="mod">
          <ac:chgData name="Charline Dop" userId="632207e5-4879-48e4-892a-a6c07a93a4e8" providerId="ADAL" clId="{8C2D595B-F60A-4E9B-9E46-0DA1D93A51D3}" dt="2024-03-15T08:58:30.450" v="260" actId="1076"/>
          <ac:picMkLst>
            <pc:docMk/>
            <pc:sldMk cId="381387533" sldId="258"/>
            <ac:picMk id="38" creationId="{E0AFCC5C-AB6A-117D-BE27-5DB671D21086}"/>
          </ac:picMkLst>
        </pc:picChg>
        <pc:picChg chg="mod">
          <ac:chgData name="Charline Dop" userId="632207e5-4879-48e4-892a-a6c07a93a4e8" providerId="ADAL" clId="{8C2D595B-F60A-4E9B-9E46-0DA1D93A51D3}" dt="2024-03-15T08:58:30.450" v="260" actId="1076"/>
          <ac:picMkLst>
            <pc:docMk/>
            <pc:sldMk cId="381387533" sldId="258"/>
            <ac:picMk id="39" creationId="{4A8A00AC-0C86-A2F4-2438-877B213ED81B}"/>
          </ac:picMkLst>
        </pc:picChg>
      </pc:sldChg>
      <pc:sldChg chg="addSp delSp modSp mod ord modClrScheme modAnim chgLayout">
        <pc:chgData name="Charline Dop" userId="632207e5-4879-48e4-892a-a6c07a93a4e8" providerId="ADAL" clId="{8C2D595B-F60A-4E9B-9E46-0DA1D93A51D3}" dt="2024-03-18T14:03:34.666" v="2802" actId="1076"/>
        <pc:sldMkLst>
          <pc:docMk/>
          <pc:sldMk cId="3521997879" sldId="261"/>
        </pc:sldMkLst>
        <pc:spChg chg="add mod">
          <ac:chgData name="Charline Dop" userId="632207e5-4879-48e4-892a-a6c07a93a4e8" providerId="ADAL" clId="{8C2D595B-F60A-4E9B-9E46-0DA1D93A51D3}" dt="2024-03-15T09:34:33.234" v="892" actId="1076"/>
          <ac:spMkLst>
            <pc:docMk/>
            <pc:sldMk cId="3521997879" sldId="261"/>
            <ac:spMk id="2" creationId="{430CCFA7-A1D6-8DBF-0540-E024D93BFE5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5" creationId="{AB655A8A-67B0-13DB-24B9-35F3932ABD42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6" creationId="{2F28C681-6B48-086B-5E62-B008E6C3F5C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7" creationId="{F8682E59-B2D1-A5BC-B52B-5CA168A7BF3C}"/>
          </ac:spMkLst>
        </pc:spChg>
        <pc:spChg chg="mod">
          <ac:chgData name="Charline Dop" userId="632207e5-4879-48e4-892a-a6c07a93a4e8" providerId="ADAL" clId="{8C2D595B-F60A-4E9B-9E46-0DA1D93A51D3}" dt="2024-03-15T08:59:55.042" v="296" actId="20577"/>
          <ac:spMkLst>
            <pc:docMk/>
            <pc:sldMk cId="3521997879" sldId="261"/>
            <ac:spMk id="9" creationId="{363F7F55-D4BC-ABAD-7C14-D62F01381BC6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0" creationId="{1901DCF2-FECD-93B2-695F-5ABEECEBB9E5}"/>
          </ac:spMkLst>
        </pc:spChg>
        <pc:spChg chg="mod">
          <ac:chgData name="Charline Dop" userId="632207e5-4879-48e4-892a-a6c07a93a4e8" providerId="ADAL" clId="{8C2D595B-F60A-4E9B-9E46-0DA1D93A51D3}" dt="2024-03-15T09:35:16.757" v="906" actId="1036"/>
          <ac:spMkLst>
            <pc:docMk/>
            <pc:sldMk cId="3521997879" sldId="261"/>
            <ac:spMk id="11" creationId="{372CE9E1-F067-1C10-E85F-F8777CF49F33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2" creationId="{297743DB-E89F-EF72-5D33-6737EFED4450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3" creationId="{21BBFB81-17A2-87A8-F9FD-9C63AC70C9C9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4" creationId="{FE70102A-44F1-5C05-DCA4-C85A11842E09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5" creationId="{CE3080CA-FF27-F24A-F7F5-5199AB102F6D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6" creationId="{35AEA22C-107C-DCAB-637E-1C812A7D6534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7" creationId="{31A99710-5BB6-3030-4ABD-361E25B0377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8" creationId="{0A0749CF-27A3-3319-6C5D-B0FC6D412977}"/>
          </ac:spMkLst>
        </pc:spChg>
        <pc:spChg chg="mod">
          <ac:chgData name="Charline Dop" userId="632207e5-4879-48e4-892a-a6c07a93a4e8" providerId="ADAL" clId="{8C2D595B-F60A-4E9B-9E46-0DA1D93A51D3}" dt="2024-03-15T09:35:16.757" v="906" actId="1036"/>
          <ac:spMkLst>
            <pc:docMk/>
            <pc:sldMk cId="3521997879" sldId="261"/>
            <ac:spMk id="19" creationId="{7EF288AC-B518-FD9A-FAE0-72C80B940F17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0" creationId="{49D11B19-5E8A-FE28-7FB6-49BE7F24AE7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1" creationId="{5340F355-520C-820E-6514-0A752B9FF85C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2" creationId="{6E691295-2EE1-D24F-2801-E8CD708B929B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3" creationId="{EB19D76A-9B06-75AE-3F10-2421E3005515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4" creationId="{F933EEC6-E319-A97C-377C-784F4A1B888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5" creationId="{4A8DD541-454F-2947-61CE-E87AD647991E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6" creationId="{8239D215-6C9D-F3C9-31F5-CC491A92A180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7" creationId="{BFEF1005-A6CB-7627-88B9-B8E8678ABF5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8" creationId="{5BC12F5D-AABE-3427-861A-7985B0CDA23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9" creationId="{43811A92-2D21-997F-4CA9-2305F4EECEAC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30" creationId="{5B889BB5-3D77-0868-8486-0D79445BAD83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31" creationId="{D8B41F72-FCE6-BEF3-AE2C-00E4FFD8B1AE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32" creationId="{92D472DF-3E19-B557-C026-42876D71F332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33" creationId="{69D57591-E589-1B69-8C30-D593AB278162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34" creationId="{98BDA1DD-304F-DA0A-957E-EA81AD4D35EB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35" creationId="{1F264D72-220F-2D3F-74BE-C2CDCB67819B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36" creationId="{E2D19EB1-FD04-61AA-AD75-E95DEB58D92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37" creationId="{F17207A6-CF9C-556E-FD17-38CFB43ECF2E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38" creationId="{B2AC5FE5-837D-FFF7-607F-C9D7D88CCF26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39" creationId="{671B2EEF-564E-835E-ADD7-E698C5F2C1C3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40" creationId="{5B430C99-59BB-F536-8994-C414FB230344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41" creationId="{8783C79D-A23B-A2E6-A659-95824CDE22E4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42" creationId="{9CED0866-FB23-6D18-9832-8842ABE756B6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43" creationId="{0BD88D84-B7AB-4C5E-7EAC-EEAA52BF5B46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44" creationId="{B71AF68B-D576-CAF0-874B-DD24A1DEEB6D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45" creationId="{062C4A15-0E26-4D3D-8FB7-D53C922DA78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46" creationId="{BAD3230C-6C1B-EF1E-77CF-18E20C4DA8C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47" creationId="{9D4F5357-CE6E-DFB0-9DC8-94687857F172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48" creationId="{30291079-C444-7234-692D-CF2D0712890F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49" creationId="{2E7F3224-5829-04FF-1234-6171DD01CD3D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50" creationId="{DD1A8059-403C-5D29-7B9A-0C1B7D4C4DAF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51" creationId="{7020DD62-4B4D-7C48-B05E-BB01D309B4C0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52" creationId="{64E0291B-71EC-D012-8DBC-96460F99FD7C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53" creationId="{FE25BBD3-0A30-EF9B-6B3D-F5590730C47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54" creationId="{E195CDE8-8772-A6A4-063E-F7D57454B959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55" creationId="{60127748-DFD7-FEBF-1A2C-AA2CF3EB9FD2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56" creationId="{F6F1E269-F26A-4905-CBEF-29A49BF17C81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57" creationId="{27EBF42B-5F30-A108-F9A1-60040337DE06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58" creationId="{599739E0-586D-984F-C812-B988ED5725E1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59" creationId="{39EB9728-825D-EC25-66E5-AB42309CC686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60" creationId="{9634A389-C44D-61F2-2E25-DEA344C31701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61" creationId="{4B1C3660-0DFA-8451-2050-C1F9CBB9CE37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62" creationId="{92D0926A-45E1-F90F-CB09-F98FE227C06D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63" creationId="{601E2846-3908-281E-A0B6-6E44CAE17DB6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92" creationId="{C81326BA-6FEA-66D4-C6A2-EA5FF755BAB9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93" creationId="{4CBE5E54-7497-FF87-EB8B-BA38D3B73A4D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94" creationId="{AF75CDD0-BA47-B05B-A9CC-A9259255E7E9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95" creationId="{F3B14557-B92B-9A58-C189-B9AFD4B2AD4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96" creationId="{50457087-90A1-73FF-0F00-293DE27610B5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97" creationId="{E1D42F5D-00A8-CFDC-EFB5-ED594B5BC144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98" creationId="{F30BFC42-23BC-6ED0-0925-45F5BEC82AFB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199" creationId="{F311B007-01A2-1965-FC6F-F92DBE142A0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00" creationId="{CBCA07B9-3A1A-658B-9016-E1748D440D92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01" creationId="{4CE005CD-C639-07DE-08A0-F456CCAED8AE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02" creationId="{582ECB19-CE44-1B8D-FAF7-7B182FE6134F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03" creationId="{C7AEA309-B704-CC8B-EFDF-1FF05914872B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04" creationId="{00AA2534-EAA4-1FFD-1CD3-C669536FDC25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05" creationId="{D5B8B167-E432-6BEB-AF4D-3A7DEFF7779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06" creationId="{EF9C4445-F0C5-B2FF-6B41-9F5AB97CB32D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07" creationId="{180D55EC-CAF2-8071-A049-9A93F171EA0B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08" creationId="{904A2761-6076-BB2D-A630-31CB5512DEE7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09" creationId="{89578AE8-53C8-3E0A-BC04-4FB13952D084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10" creationId="{4B5BE72E-4B2D-8165-24AC-EF350E0F69B7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11" creationId="{5779E788-8AB3-53A4-B826-1171265A8E5C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12" creationId="{D4815DCD-9234-0EB2-1497-43157052D373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13" creationId="{3901733E-4F63-C072-5A1B-A634B5CC9B2F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14" creationId="{0DA62BC6-F79E-DA15-A30D-BAA292777390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15" creationId="{A46D72A6-35D9-67F3-FB0E-1A6A2CEE5EE4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16" creationId="{04BADD4D-7993-D6A8-3E5C-546448EBF06C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17" creationId="{B6C30570-B855-2B03-F20D-7921936B8F33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18" creationId="{909C4DD2-5723-C075-D164-486E6A4E04A1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19" creationId="{A4159B41-6EF8-827A-0CA3-C7930C8037A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20" creationId="{7E618079-2876-F6D3-5AD9-F68F0713F9F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21" creationId="{5BD88C5E-F599-886D-E273-8775BC06F1C2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22" creationId="{E4AA6D43-0AB5-FD63-E3EA-122220B507FC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23" creationId="{D827E845-C8A2-8F0E-D006-AC5740AB353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24" creationId="{3BD73D2C-42EB-826C-E0A4-CD2229BB924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25" creationId="{813AF9B9-D91E-4AA8-D5BB-FE7470C5801E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26" creationId="{1EA82091-CBE5-9259-9E76-6D3416A5CB7B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27" creationId="{A75BC4C1-4DF4-1A04-7D75-13A928A073B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28" creationId="{A10A287D-AF83-029B-7A49-CCE939BD2632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29" creationId="{7E773EF0-A666-1E6A-CD9C-08AD0FCFF00B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30" creationId="{9FC89A3A-8CCA-DA9D-86D9-FB34D04F6E39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31" creationId="{F93D468E-7511-DC21-ED10-BF47879135C1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32" creationId="{D9182B6E-4501-48C1-1EFC-A0B40CDB140E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33" creationId="{3FD01D95-15F2-DEAE-9CED-8B5FCB30F266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34" creationId="{F4E4537D-9B85-2FEB-9049-ADC70E25FC5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35" creationId="{21A74323-C071-520E-FA69-0081F78D43E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36" creationId="{F09CD7BA-5877-E575-7E30-76F09594531B}"/>
          </ac:spMkLst>
        </pc:spChg>
        <pc:spChg chg="mod">
          <ac:chgData name="Charline Dop" userId="632207e5-4879-48e4-892a-a6c07a93a4e8" providerId="ADAL" clId="{8C2D595B-F60A-4E9B-9E46-0DA1D93A51D3}" dt="2024-03-18T14:02:55.046" v="2788"/>
          <ac:spMkLst>
            <pc:docMk/>
            <pc:sldMk cId="3521997879" sldId="261"/>
            <ac:spMk id="238" creationId="{9EB04611-1D13-8F2F-A05B-1DE1E598B7E1}"/>
          </ac:spMkLst>
        </pc:spChg>
        <pc:spChg chg="mod">
          <ac:chgData name="Charline Dop" userId="632207e5-4879-48e4-892a-a6c07a93a4e8" providerId="ADAL" clId="{8C2D595B-F60A-4E9B-9E46-0DA1D93A51D3}" dt="2024-03-18T14:02:55.046" v="2788"/>
          <ac:spMkLst>
            <pc:docMk/>
            <pc:sldMk cId="3521997879" sldId="261"/>
            <ac:spMk id="239" creationId="{BEF5FBE2-636C-D21A-B728-5E013B5FC300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40" creationId="{E520FD1D-8F2A-759A-3380-928AE7C51716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41" creationId="{07926066-4F0C-C5BC-CFAB-A005DD87908E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42" creationId="{6825CB3C-EABF-34EC-BD62-BCB700B59DF2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43" creationId="{3E07801A-8260-EABF-33B2-53065C37C269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44" creationId="{238B3249-5C2C-E4E9-17E0-A8DE0E240F99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45" creationId="{D6D7381C-117E-0C22-1A2B-2014C754825B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46" creationId="{79AB1962-F845-53E1-BE86-D4BA9C155273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47" creationId="{47A35395-6337-A13C-601D-7C0BD740F6C2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48" creationId="{C163A485-F524-5F99-A78D-1AEFE8AB9D47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49" creationId="{BC0A3B40-15CA-C4B2-A2E1-612B4205E83D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50" creationId="{67E74B37-3281-A11F-22AE-935FE0B4D51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51" creationId="{BCCC64FE-8E00-0EF0-E2C9-6F6A4E21F48D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52" creationId="{5F8EB9E8-BA4D-DDFA-8048-4A8BF4A3F031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53" creationId="{B765D9B9-6092-AE13-58B3-95DD8860680E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54" creationId="{0475CC27-B636-28A7-2DD2-7C5292941FCE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55" creationId="{CEF9CB56-457B-3D39-5B8E-C23AD53DF8E9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56" creationId="{A4BA6069-AA40-060C-290B-272BCCAD4503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57" creationId="{C3C2FC73-3029-EC5F-58F3-D4145D2BF5F5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58" creationId="{BD47BB2C-A554-6786-2E44-A021AD52603C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59" creationId="{23391645-574B-0BE8-5F17-0D780713B1CD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60" creationId="{0A26BAA4-CCC7-CD7B-54B2-33E6AE2FD81B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61" creationId="{1CF5DDD9-1DE2-7DA9-6133-1C6918E88E24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62" creationId="{4AE2A85A-5792-4846-0165-3E9A495B75D6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63" creationId="{43F401A2-DE02-5154-2813-9CDEDA00242C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64" creationId="{C62CBF05-A268-5233-A97E-53223240C025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65" creationId="{3D20C140-291F-5427-ED3C-122033F8BB24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66" creationId="{1C7F59AF-2C42-B302-35AE-018001E0EBA5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67" creationId="{15AD0855-4FA5-DB2D-9242-374001C97D35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68" creationId="{3F474652-2EFA-38AE-2A92-7D8FFDD7DB3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69" creationId="{7028339D-9CC9-89D2-72F6-E8D3D519C8E0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70" creationId="{75542D49-0D10-33E7-C15F-20CFB4F91AE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71" creationId="{86B7ECFB-73FC-9655-2FAB-9391F2BDF15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72" creationId="{5928F625-6A1C-457A-A92F-E7CD20025DBF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73" creationId="{4B8C194B-7F51-DFC6-E815-7D0E99C815B4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74" creationId="{B8857A8C-FD48-F6B2-7299-495C04043F6B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75" creationId="{CF0A9254-1D25-4468-06A5-256711B21FC8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76" creationId="{189ECBA0-CD3A-2263-6F10-0C5A78798D52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77" creationId="{A0060CB4-D225-CF5E-39B5-0EA5D9A7DD51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78" creationId="{4F688400-2645-6743-1ED9-3028D2EF23EA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79" creationId="{359971D6-6725-BB3F-771A-44CF54E0F3AC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80" creationId="{7408212C-B459-1F87-9A5E-AE6631E7FD67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81" creationId="{C4B8707B-293B-3E21-8952-4274ABFEC6BC}"/>
          </ac:spMkLst>
        </pc:spChg>
        <pc:spChg chg="mod">
          <ac:chgData name="Charline Dop" userId="632207e5-4879-48e4-892a-a6c07a93a4e8" providerId="ADAL" clId="{8C2D595B-F60A-4E9B-9E46-0DA1D93A51D3}" dt="2024-03-18T14:03:22.681" v="2798"/>
          <ac:spMkLst>
            <pc:docMk/>
            <pc:sldMk cId="3521997879" sldId="261"/>
            <ac:spMk id="282" creationId="{9D95FF42-39CB-4D70-1DEA-51BAB134E2DA}"/>
          </ac:spMkLst>
        </pc:spChg>
        <pc:grpChg chg="add mod">
          <ac:chgData name="Charline Dop" userId="632207e5-4879-48e4-892a-a6c07a93a4e8" providerId="ADAL" clId="{8C2D595B-F60A-4E9B-9E46-0DA1D93A51D3}" dt="2024-03-18T14:03:30.876" v="2800" actId="1076"/>
          <ac:grpSpMkLst>
            <pc:docMk/>
            <pc:sldMk cId="3521997879" sldId="261"/>
            <ac:grpSpMk id="4" creationId="{42DDAD7E-FF82-11C0-CA8F-0B929057B3AB}"/>
          </ac:grpSpMkLst>
        </pc:grpChg>
        <pc:grpChg chg="add mod ord">
          <ac:chgData name="Charline Dop" userId="632207e5-4879-48e4-892a-a6c07a93a4e8" providerId="ADAL" clId="{8C2D595B-F60A-4E9B-9E46-0DA1D93A51D3}" dt="2024-03-18T14:03:08.909" v="2792" actId="14100"/>
          <ac:grpSpMkLst>
            <pc:docMk/>
            <pc:sldMk cId="3521997879" sldId="261"/>
            <ac:grpSpMk id="237" creationId="{C8F5FD69-B21C-C435-922A-BF2A762B9DDC}"/>
          </ac:grpSpMkLst>
        </pc:grpChg>
        <pc:picChg chg="add mod ord">
          <ac:chgData name="Charline Dop" userId="632207e5-4879-48e4-892a-a6c07a93a4e8" providerId="ADAL" clId="{8C2D595B-F60A-4E9B-9E46-0DA1D93A51D3}" dt="2024-03-18T14:03:34.666" v="2802" actId="1076"/>
          <ac:picMkLst>
            <pc:docMk/>
            <pc:sldMk cId="3521997879" sldId="261"/>
            <ac:picMk id="3" creationId="{DBBB480D-46D8-92E1-F943-89A50EB736BE}"/>
          </ac:picMkLst>
        </pc:picChg>
        <pc:picChg chg="del mod ord">
          <ac:chgData name="Charline Dop" userId="632207e5-4879-48e4-892a-a6c07a93a4e8" providerId="ADAL" clId="{8C2D595B-F60A-4E9B-9E46-0DA1D93A51D3}" dt="2024-03-15T09:21:32.476" v="385" actId="478"/>
          <ac:picMkLst>
            <pc:docMk/>
            <pc:sldMk cId="3521997879" sldId="261"/>
            <ac:picMk id="18" creationId="{14FF4FF8-078D-55FB-0F2A-2F3F924A623B}"/>
          </ac:picMkLst>
        </pc:picChg>
      </pc:sldChg>
      <pc:sldChg chg="addSp modSp new del mod ord">
        <pc:chgData name="Charline Dop" userId="632207e5-4879-48e4-892a-a6c07a93a4e8" providerId="ADAL" clId="{8C2D595B-F60A-4E9B-9E46-0DA1D93A51D3}" dt="2024-03-15T08:57:02.011" v="212" actId="47"/>
        <pc:sldMkLst>
          <pc:docMk/>
          <pc:sldMk cId="1363902629" sldId="262"/>
        </pc:sldMkLst>
        <pc:spChg chg="add mod">
          <ac:chgData name="Charline Dop" userId="632207e5-4879-48e4-892a-a6c07a93a4e8" providerId="ADAL" clId="{8C2D595B-F60A-4E9B-9E46-0DA1D93A51D3}" dt="2024-03-15T08:56:40.934" v="201" actId="14100"/>
          <ac:spMkLst>
            <pc:docMk/>
            <pc:sldMk cId="1363902629" sldId="262"/>
            <ac:spMk id="3" creationId="{847121F8-898A-653C-69F5-D0571B7A13E7}"/>
          </ac:spMkLst>
        </pc:spChg>
        <pc:picChg chg="add mod">
          <ac:chgData name="Charline Dop" userId="632207e5-4879-48e4-892a-a6c07a93a4e8" providerId="ADAL" clId="{8C2D595B-F60A-4E9B-9E46-0DA1D93A51D3}" dt="2024-03-13T09:22:11.774" v="3"/>
          <ac:picMkLst>
            <pc:docMk/>
            <pc:sldMk cId="1363902629" sldId="262"/>
            <ac:picMk id="2" creationId="{D905FA89-DB39-BB67-73B2-26C3512331A9}"/>
          </ac:picMkLst>
        </pc:picChg>
      </pc:sldChg>
      <pc:sldChg chg="addSp delSp modSp add mod modClrScheme chgLayout">
        <pc:chgData name="Charline Dop" userId="632207e5-4879-48e4-892a-a6c07a93a4e8" providerId="ADAL" clId="{8C2D595B-F60A-4E9B-9E46-0DA1D93A51D3}" dt="2024-03-18T15:13:07.025" v="3896" actId="1076"/>
        <pc:sldMkLst>
          <pc:docMk/>
          <pc:sldMk cId="977074241" sldId="263"/>
        </pc:sldMkLst>
        <pc:spChg chg="mod">
          <ac:chgData name="Charline Dop" userId="632207e5-4879-48e4-892a-a6c07a93a4e8" providerId="ADAL" clId="{8C2D595B-F60A-4E9B-9E46-0DA1D93A51D3}" dt="2024-03-15T08:56:47.012" v="211" actId="20577"/>
          <ac:spMkLst>
            <pc:docMk/>
            <pc:sldMk cId="977074241" sldId="263"/>
            <ac:spMk id="3" creationId="{341EBE40-7CA7-98A2-4FA8-263E9FF50B18}"/>
          </ac:spMkLst>
        </pc:spChg>
        <pc:spChg chg="add mod">
          <ac:chgData name="Charline Dop" userId="632207e5-4879-48e4-892a-a6c07a93a4e8" providerId="ADAL" clId="{8C2D595B-F60A-4E9B-9E46-0DA1D93A51D3}" dt="2024-03-18T14:51:15.950" v="2975" actId="1076"/>
          <ac:spMkLst>
            <pc:docMk/>
            <pc:sldMk cId="977074241" sldId="263"/>
            <ac:spMk id="4" creationId="{8A39800A-930E-37F0-3F68-5AB3A3F9448B}"/>
          </ac:spMkLst>
        </pc:spChg>
        <pc:spChg chg="add mod">
          <ac:chgData name="Charline Dop" userId="632207e5-4879-48e4-892a-a6c07a93a4e8" providerId="ADAL" clId="{8C2D595B-F60A-4E9B-9E46-0DA1D93A51D3}" dt="2024-03-18T14:52:01.889" v="2981" actId="1076"/>
          <ac:spMkLst>
            <pc:docMk/>
            <pc:sldMk cId="977074241" sldId="263"/>
            <ac:spMk id="8" creationId="{3BFD3BB3-7916-E8FA-458E-DB53C19C5436}"/>
          </ac:spMkLst>
        </pc:spChg>
        <pc:spChg chg="add mod ord">
          <ac:chgData name="Charline Dop" userId="632207e5-4879-48e4-892a-a6c07a93a4e8" providerId="ADAL" clId="{8C2D595B-F60A-4E9B-9E46-0DA1D93A51D3}" dt="2024-03-18T15:04:31.535" v="3258" actId="1076"/>
          <ac:spMkLst>
            <pc:docMk/>
            <pc:sldMk cId="977074241" sldId="263"/>
            <ac:spMk id="9" creationId="{537EFCB0-44F2-49F6-637F-D4DFE03A1751}"/>
          </ac:spMkLst>
        </pc:spChg>
        <pc:spChg chg="add del mod">
          <ac:chgData name="Charline Dop" userId="632207e5-4879-48e4-892a-a6c07a93a4e8" providerId="ADAL" clId="{8C2D595B-F60A-4E9B-9E46-0DA1D93A51D3}" dt="2024-03-15T10:31:59.496" v="929" actId="478"/>
          <ac:spMkLst>
            <pc:docMk/>
            <pc:sldMk cId="977074241" sldId="263"/>
            <ac:spMk id="10" creationId="{8CEEEA50-55CB-6182-9342-4EF4A01781F2}"/>
          </ac:spMkLst>
        </pc:spChg>
        <pc:spChg chg="add del mod">
          <ac:chgData name="Charline Dop" userId="632207e5-4879-48e4-892a-a6c07a93a4e8" providerId="ADAL" clId="{8C2D595B-F60A-4E9B-9E46-0DA1D93A51D3}" dt="2024-03-15T09:37:37.546" v="927" actId="478"/>
          <ac:spMkLst>
            <pc:docMk/>
            <pc:sldMk cId="977074241" sldId="263"/>
            <ac:spMk id="11" creationId="{6EB550FB-8EE1-91F1-21A9-5387EB700D9C}"/>
          </ac:spMkLst>
        </pc:spChg>
        <pc:spChg chg="add mod">
          <ac:chgData name="Charline Dop" userId="632207e5-4879-48e4-892a-a6c07a93a4e8" providerId="ADAL" clId="{8C2D595B-F60A-4E9B-9E46-0DA1D93A51D3}" dt="2024-03-18T14:57:45.042" v="3024" actId="1076"/>
          <ac:spMkLst>
            <pc:docMk/>
            <pc:sldMk cId="977074241" sldId="263"/>
            <ac:spMk id="12" creationId="{7465F62D-F9D2-145D-3364-E7D1654960A0}"/>
          </ac:spMkLst>
        </pc:spChg>
        <pc:spChg chg="add mod">
          <ac:chgData name="Charline Dop" userId="632207e5-4879-48e4-892a-a6c07a93a4e8" providerId="ADAL" clId="{8C2D595B-F60A-4E9B-9E46-0DA1D93A51D3}" dt="2024-03-18T15:00:00.843" v="3256" actId="1076"/>
          <ac:spMkLst>
            <pc:docMk/>
            <pc:sldMk cId="977074241" sldId="263"/>
            <ac:spMk id="13" creationId="{E5F019C3-67D1-86D8-AD02-CD471FF96C56}"/>
          </ac:spMkLst>
        </pc:spChg>
        <pc:spChg chg="add del mod">
          <ac:chgData name="Charline Dop" userId="632207e5-4879-48e4-892a-a6c07a93a4e8" providerId="ADAL" clId="{8C2D595B-F60A-4E9B-9E46-0DA1D93A51D3}" dt="2024-03-15T09:37:39.627" v="928" actId="478"/>
          <ac:spMkLst>
            <pc:docMk/>
            <pc:sldMk cId="977074241" sldId="263"/>
            <ac:spMk id="16" creationId="{3FE25216-FA06-83BF-84DE-63B3C381C752}"/>
          </ac:spMkLst>
        </pc:spChg>
        <pc:spChg chg="add del mod">
          <ac:chgData name="Charline Dop" userId="632207e5-4879-48e4-892a-a6c07a93a4e8" providerId="ADAL" clId="{8C2D595B-F60A-4E9B-9E46-0DA1D93A51D3}" dt="2024-03-18T14:17:58.800" v="2842" actId="478"/>
          <ac:spMkLst>
            <pc:docMk/>
            <pc:sldMk cId="977074241" sldId="263"/>
            <ac:spMk id="19" creationId="{A1B7F229-F126-20EC-0336-EC30EA3B4630}"/>
          </ac:spMkLst>
        </pc:spChg>
        <pc:spChg chg="add del mod">
          <ac:chgData name="Charline Dop" userId="632207e5-4879-48e4-892a-a6c07a93a4e8" providerId="ADAL" clId="{8C2D595B-F60A-4E9B-9E46-0DA1D93A51D3}" dt="2024-03-15T16:09:17.218" v="2770" actId="478"/>
          <ac:spMkLst>
            <pc:docMk/>
            <pc:sldMk cId="977074241" sldId="263"/>
            <ac:spMk id="35" creationId="{08A377F7-797D-353C-D068-BB398FBAF3FF}"/>
          </ac:spMkLst>
        </pc:spChg>
        <pc:spChg chg="add mod ord">
          <ac:chgData name="Charline Dop" userId="632207e5-4879-48e4-892a-a6c07a93a4e8" providerId="ADAL" clId="{8C2D595B-F60A-4E9B-9E46-0DA1D93A51D3}" dt="2024-03-18T15:04:31.535" v="3258" actId="1076"/>
          <ac:spMkLst>
            <pc:docMk/>
            <pc:sldMk cId="977074241" sldId="263"/>
            <ac:spMk id="37" creationId="{2861E16C-0CC8-7401-FA88-2218D4342FDD}"/>
          </ac:spMkLst>
        </pc:spChg>
        <pc:spChg chg="add mod ord">
          <ac:chgData name="Charline Dop" userId="632207e5-4879-48e4-892a-a6c07a93a4e8" providerId="ADAL" clId="{8C2D595B-F60A-4E9B-9E46-0DA1D93A51D3}" dt="2024-03-18T15:04:31.535" v="3258" actId="1076"/>
          <ac:spMkLst>
            <pc:docMk/>
            <pc:sldMk cId="977074241" sldId="263"/>
            <ac:spMk id="38" creationId="{B86BD95D-01C6-EA42-7F98-5840F62F0366}"/>
          </ac:spMkLst>
        </pc:spChg>
        <pc:spChg chg="add mod">
          <ac:chgData name="Charline Dop" userId="632207e5-4879-48e4-892a-a6c07a93a4e8" providerId="ADAL" clId="{8C2D595B-F60A-4E9B-9E46-0DA1D93A51D3}" dt="2024-03-18T15:04:31.535" v="3258" actId="1076"/>
          <ac:spMkLst>
            <pc:docMk/>
            <pc:sldMk cId="977074241" sldId="263"/>
            <ac:spMk id="132" creationId="{AC3556B7-3680-D618-EFE7-5704D593F1EC}"/>
          </ac:spMkLst>
        </pc:spChg>
        <pc:spChg chg="add mod">
          <ac:chgData name="Charline Dop" userId="632207e5-4879-48e4-892a-a6c07a93a4e8" providerId="ADAL" clId="{8C2D595B-F60A-4E9B-9E46-0DA1D93A51D3}" dt="2024-03-18T15:04:06.178" v="3257" actId="1076"/>
          <ac:spMkLst>
            <pc:docMk/>
            <pc:sldMk cId="977074241" sldId="263"/>
            <ac:spMk id="147" creationId="{7C7F515D-5ACA-A34A-10F9-30ADF0090F73}"/>
          </ac:spMkLst>
        </pc:spChg>
        <pc:spChg chg="add mod">
          <ac:chgData name="Charline Dop" userId="632207e5-4879-48e4-892a-a6c07a93a4e8" providerId="ADAL" clId="{8C2D595B-F60A-4E9B-9E46-0DA1D93A51D3}" dt="2024-03-18T15:06:04.566" v="3276" actId="693"/>
          <ac:spMkLst>
            <pc:docMk/>
            <pc:sldMk cId="977074241" sldId="263"/>
            <ac:spMk id="150" creationId="{BC84FD72-5448-99E9-1A9D-AC21880791E8}"/>
          </ac:spMkLst>
        </pc:spChg>
        <pc:spChg chg="add mod">
          <ac:chgData name="Charline Dop" userId="632207e5-4879-48e4-892a-a6c07a93a4e8" providerId="ADAL" clId="{8C2D595B-F60A-4E9B-9E46-0DA1D93A51D3}" dt="2024-03-18T15:11:33.643" v="3692" actId="207"/>
          <ac:spMkLst>
            <pc:docMk/>
            <pc:sldMk cId="977074241" sldId="263"/>
            <ac:spMk id="151" creationId="{0D4298F1-E7FF-478F-D28B-FC3F901114B9}"/>
          </ac:spMkLst>
        </pc:spChg>
        <pc:spChg chg="add mod">
          <ac:chgData name="Charline Dop" userId="632207e5-4879-48e4-892a-a6c07a93a4e8" providerId="ADAL" clId="{8C2D595B-F60A-4E9B-9E46-0DA1D93A51D3}" dt="2024-03-18T15:11:33.643" v="3692" actId="207"/>
          <ac:spMkLst>
            <pc:docMk/>
            <pc:sldMk cId="977074241" sldId="263"/>
            <ac:spMk id="152" creationId="{FACCD51B-21CB-46A3-CBA2-47208FE4B09A}"/>
          </ac:spMkLst>
        </pc:spChg>
        <pc:spChg chg="add mod">
          <ac:chgData name="Charline Dop" userId="632207e5-4879-48e4-892a-a6c07a93a4e8" providerId="ADAL" clId="{8C2D595B-F60A-4E9B-9E46-0DA1D93A51D3}" dt="2024-03-18T15:11:24.282" v="3690" actId="20577"/>
          <ac:spMkLst>
            <pc:docMk/>
            <pc:sldMk cId="977074241" sldId="263"/>
            <ac:spMk id="154" creationId="{E484A9CA-29FB-00CB-8AD5-4F8D2E1B7362}"/>
          </ac:spMkLst>
        </pc:spChg>
        <pc:spChg chg="add mod">
          <ac:chgData name="Charline Dop" userId="632207e5-4879-48e4-892a-a6c07a93a4e8" providerId="ADAL" clId="{8C2D595B-F60A-4E9B-9E46-0DA1D93A51D3}" dt="2024-03-18T15:13:07.025" v="3896" actId="1076"/>
          <ac:spMkLst>
            <pc:docMk/>
            <pc:sldMk cId="977074241" sldId="263"/>
            <ac:spMk id="155" creationId="{210EFC43-6D78-6AC2-3BB0-669E41C6B789}"/>
          </ac:spMkLst>
        </pc:spChg>
        <pc:grpChg chg="add mod topLvl">
          <ac:chgData name="Charline Dop" userId="632207e5-4879-48e4-892a-a6c07a93a4e8" providerId="ADAL" clId="{8C2D595B-F60A-4E9B-9E46-0DA1D93A51D3}" dt="2024-03-18T15:04:50.920" v="3265" actId="1076"/>
          <ac:grpSpMkLst>
            <pc:docMk/>
            <pc:sldMk cId="977074241" sldId="263"/>
            <ac:grpSpMk id="11" creationId="{191E5554-86B6-E0A3-CFA8-21A41DEB6803}"/>
          </ac:grpSpMkLst>
        </pc:grpChg>
        <pc:grpChg chg="add mod">
          <ac:chgData name="Charline Dop" userId="632207e5-4879-48e4-892a-a6c07a93a4e8" providerId="ADAL" clId="{8C2D595B-F60A-4E9B-9E46-0DA1D93A51D3}" dt="2024-03-18T14:52:18.197" v="2992" actId="1076"/>
          <ac:grpSpMkLst>
            <pc:docMk/>
            <pc:sldMk cId="977074241" sldId="263"/>
            <ac:grpSpMk id="22" creationId="{7DAB948B-C75B-A11D-2800-5EF2FCC2AE61}"/>
          </ac:grpSpMkLst>
        </pc:grpChg>
        <pc:grpChg chg="add mod">
          <ac:chgData name="Charline Dop" userId="632207e5-4879-48e4-892a-a6c07a93a4e8" providerId="ADAL" clId="{8C2D595B-F60A-4E9B-9E46-0DA1D93A51D3}" dt="2024-03-18T14:52:14.022" v="2991" actId="1076"/>
          <ac:grpSpMkLst>
            <pc:docMk/>
            <pc:sldMk cId="977074241" sldId="263"/>
            <ac:grpSpMk id="25" creationId="{525B41EA-7C7A-5ED7-5293-97BBC364837D}"/>
          </ac:grpSpMkLst>
        </pc:grpChg>
        <pc:grpChg chg="add mod">
          <ac:chgData name="Charline Dop" userId="632207e5-4879-48e4-892a-a6c07a93a4e8" providerId="ADAL" clId="{8C2D595B-F60A-4E9B-9E46-0DA1D93A51D3}" dt="2024-03-18T14:52:14.022" v="2991" actId="1076"/>
          <ac:grpSpMkLst>
            <pc:docMk/>
            <pc:sldMk cId="977074241" sldId="263"/>
            <ac:grpSpMk id="28" creationId="{1412EC0A-E221-6946-6BCC-514A977D16E7}"/>
          </ac:grpSpMkLst>
        </pc:grpChg>
        <pc:grpChg chg="add mod">
          <ac:chgData name="Charline Dop" userId="632207e5-4879-48e4-892a-a6c07a93a4e8" providerId="ADAL" clId="{8C2D595B-F60A-4E9B-9E46-0DA1D93A51D3}" dt="2024-03-18T14:52:14.022" v="2991" actId="1076"/>
          <ac:grpSpMkLst>
            <pc:docMk/>
            <pc:sldMk cId="977074241" sldId="263"/>
            <ac:grpSpMk id="31" creationId="{C6918976-6AF5-81C2-4292-5E7437CB686C}"/>
          </ac:grpSpMkLst>
        </pc:grpChg>
        <pc:grpChg chg="add mod topLvl">
          <ac:chgData name="Charline Dop" userId="632207e5-4879-48e4-892a-a6c07a93a4e8" providerId="ADAL" clId="{8C2D595B-F60A-4E9B-9E46-0DA1D93A51D3}" dt="2024-03-18T15:04:49.858" v="3264" actId="1076"/>
          <ac:grpSpMkLst>
            <pc:docMk/>
            <pc:sldMk cId="977074241" sldId="263"/>
            <ac:grpSpMk id="34" creationId="{8EBA20FE-F460-DD07-8B1A-00C6DDF09059}"/>
          </ac:grpSpMkLst>
        </pc:grpChg>
        <pc:grpChg chg="add mod topLvl">
          <ac:chgData name="Charline Dop" userId="632207e5-4879-48e4-892a-a6c07a93a4e8" providerId="ADAL" clId="{8C2D595B-F60A-4E9B-9E46-0DA1D93A51D3}" dt="2024-03-18T15:04:55.345" v="3268" actId="1076"/>
          <ac:grpSpMkLst>
            <pc:docMk/>
            <pc:sldMk cId="977074241" sldId="263"/>
            <ac:grpSpMk id="40" creationId="{F03F6C12-CFE2-375B-AA00-FF96FFFD458A}"/>
          </ac:grpSpMkLst>
        </pc:grpChg>
        <pc:grpChg chg="add mod topLvl">
          <ac:chgData name="Charline Dop" userId="632207e5-4879-48e4-892a-a6c07a93a4e8" providerId="ADAL" clId="{8C2D595B-F60A-4E9B-9E46-0DA1D93A51D3}" dt="2024-03-18T15:04:56.578" v="3269" actId="1076"/>
          <ac:grpSpMkLst>
            <pc:docMk/>
            <pc:sldMk cId="977074241" sldId="263"/>
            <ac:grpSpMk id="43" creationId="{76C20595-0603-DA78-483B-CE3C6AF3717A}"/>
          </ac:grpSpMkLst>
        </pc:grpChg>
        <pc:grpChg chg="add del mod">
          <ac:chgData name="Charline Dop" userId="632207e5-4879-48e4-892a-a6c07a93a4e8" providerId="ADAL" clId="{8C2D595B-F60A-4E9B-9E46-0DA1D93A51D3}" dt="2024-03-18T14:41:50.177" v="2920" actId="165"/>
          <ac:grpSpMkLst>
            <pc:docMk/>
            <pc:sldMk cId="977074241" sldId="263"/>
            <ac:grpSpMk id="46" creationId="{8155F9AF-3052-6428-1F1E-80E5191DBB1D}"/>
          </ac:grpSpMkLst>
        </pc:grpChg>
        <pc:grpChg chg="add mod">
          <ac:chgData name="Charline Dop" userId="632207e5-4879-48e4-892a-a6c07a93a4e8" providerId="ADAL" clId="{8C2D595B-F60A-4E9B-9E46-0DA1D93A51D3}" dt="2024-03-18T14:29:53.649" v="2869" actId="571"/>
          <ac:grpSpMkLst>
            <pc:docMk/>
            <pc:sldMk cId="977074241" sldId="263"/>
            <ac:grpSpMk id="47" creationId="{AF8A852A-642F-F469-A7E7-A9BFA8705F0C}"/>
          </ac:grpSpMkLst>
        </pc:grpChg>
        <pc:grpChg chg="add mod">
          <ac:chgData name="Charline Dop" userId="632207e5-4879-48e4-892a-a6c07a93a4e8" providerId="ADAL" clId="{8C2D595B-F60A-4E9B-9E46-0DA1D93A51D3}" dt="2024-03-18T14:29:53.649" v="2869" actId="571"/>
          <ac:grpSpMkLst>
            <pc:docMk/>
            <pc:sldMk cId="977074241" sldId="263"/>
            <ac:grpSpMk id="50" creationId="{DA27999A-2BED-8418-523C-E52B9463A152}"/>
          </ac:grpSpMkLst>
        </pc:grpChg>
        <pc:grpChg chg="add del mod">
          <ac:chgData name="Charline Dop" userId="632207e5-4879-48e4-892a-a6c07a93a4e8" providerId="ADAL" clId="{8C2D595B-F60A-4E9B-9E46-0DA1D93A51D3}" dt="2024-03-18T14:42:17.160" v="2931" actId="165"/>
          <ac:grpSpMkLst>
            <pc:docMk/>
            <pc:sldMk cId="977074241" sldId="263"/>
            <ac:grpSpMk id="53" creationId="{05AB11DB-8406-04BD-2EBF-459F18EF9AB6}"/>
          </ac:grpSpMkLst>
        </pc:grpChg>
        <pc:grpChg chg="mo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54" creationId="{70E4EAD9-ADC8-9269-958D-B6F6A748EA4E}"/>
          </ac:grpSpMkLst>
        </pc:grpChg>
        <pc:grpChg chg="mo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55" creationId="{48A702C3-D775-493E-D85E-52C89F57AF78}"/>
          </ac:grpSpMkLst>
        </pc:grpChg>
        <pc:grpChg chg="mo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56" creationId="{54C670F9-71FB-8384-FBC2-3433E8EDFA08}"/>
          </ac:grpSpMkLst>
        </pc:grpChg>
        <pc:grpChg chg="mo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57" creationId="{92B780E7-6530-FE87-448B-8FB11E6EBA64}"/>
          </ac:grpSpMkLst>
        </pc:grpChg>
        <pc:grpChg chg="add mod">
          <ac:chgData name="Charline Dop" userId="632207e5-4879-48e4-892a-a6c07a93a4e8" providerId="ADAL" clId="{8C2D595B-F60A-4E9B-9E46-0DA1D93A51D3}" dt="2024-03-18T14:35:00.094" v="2878"/>
          <ac:grpSpMkLst>
            <pc:docMk/>
            <pc:sldMk cId="977074241" sldId="263"/>
            <ac:grpSpMk id="66" creationId="{D6348D80-50E9-D461-D791-6FCB27E854E1}"/>
          </ac:grpSpMkLst>
        </pc:grpChg>
        <pc:grpChg chg="mod">
          <ac:chgData name="Charline Dop" userId="632207e5-4879-48e4-892a-a6c07a93a4e8" providerId="ADAL" clId="{8C2D595B-F60A-4E9B-9E46-0DA1D93A51D3}" dt="2024-03-18T14:35:00.094" v="2878"/>
          <ac:grpSpMkLst>
            <pc:docMk/>
            <pc:sldMk cId="977074241" sldId="263"/>
            <ac:grpSpMk id="67" creationId="{54CFA7B0-C675-59E9-0050-55C8227ECD1D}"/>
          </ac:grpSpMkLst>
        </pc:grpChg>
        <pc:grpChg chg="mod">
          <ac:chgData name="Charline Dop" userId="632207e5-4879-48e4-892a-a6c07a93a4e8" providerId="ADAL" clId="{8C2D595B-F60A-4E9B-9E46-0DA1D93A51D3}" dt="2024-03-18T14:35:00.094" v="2878"/>
          <ac:grpSpMkLst>
            <pc:docMk/>
            <pc:sldMk cId="977074241" sldId="263"/>
            <ac:grpSpMk id="68" creationId="{77457B05-3C06-FF2A-AEF0-BAC47A3FFFF9}"/>
          </ac:grpSpMkLst>
        </pc:grpChg>
        <pc:grpChg chg="mod">
          <ac:chgData name="Charline Dop" userId="632207e5-4879-48e4-892a-a6c07a93a4e8" providerId="ADAL" clId="{8C2D595B-F60A-4E9B-9E46-0DA1D93A51D3}" dt="2024-03-18T14:35:00.094" v="2878"/>
          <ac:grpSpMkLst>
            <pc:docMk/>
            <pc:sldMk cId="977074241" sldId="263"/>
            <ac:grpSpMk id="69" creationId="{41A2EEF4-DDB1-514E-6686-2CA78A8AD089}"/>
          </ac:grpSpMkLst>
        </pc:grpChg>
        <pc:grpChg chg="mod">
          <ac:chgData name="Charline Dop" userId="632207e5-4879-48e4-892a-a6c07a93a4e8" providerId="ADAL" clId="{8C2D595B-F60A-4E9B-9E46-0DA1D93A51D3}" dt="2024-03-18T14:35:00.094" v="2878"/>
          <ac:grpSpMkLst>
            <pc:docMk/>
            <pc:sldMk cId="977074241" sldId="263"/>
            <ac:grpSpMk id="70" creationId="{6B55F223-6033-D09E-77D2-C2917305DD21}"/>
          </ac:grpSpMkLst>
        </pc:grpChg>
        <pc:grpChg chg="add del mod">
          <ac:chgData name="Charline Dop" userId="632207e5-4879-48e4-892a-a6c07a93a4e8" providerId="ADAL" clId="{8C2D595B-F60A-4E9B-9E46-0DA1D93A51D3}" dt="2024-03-18T14:35:19.931" v="2885" actId="165"/>
          <ac:grpSpMkLst>
            <pc:docMk/>
            <pc:sldMk cId="977074241" sldId="263"/>
            <ac:grpSpMk id="79" creationId="{BDB30C13-4229-6127-9F36-69E695FAD025}"/>
          </ac:grpSpMkLst>
        </pc:grpChg>
        <pc:grpChg chg="mod or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80" creationId="{E6031ED6-5AC2-016E-9BFC-F7FE7B8B5AA2}"/>
          </ac:grpSpMkLst>
        </pc:grpChg>
        <pc:grpChg chg="mo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81" creationId="{5D12CB70-F213-92EC-904E-0D1CA290A009}"/>
          </ac:grpSpMkLst>
        </pc:grpChg>
        <pc:grpChg chg="mod or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82" creationId="{D4DCEF03-C0C4-7FD6-41BC-C34393446ADE}"/>
          </ac:grpSpMkLst>
        </pc:grpChg>
        <pc:grpChg chg="mo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83" creationId="{71337E43-9D91-AF8B-7DAE-5512338A0910}"/>
          </ac:grpSpMkLst>
        </pc:grpChg>
        <pc:grpChg chg="add del mod ord">
          <ac:chgData name="Charline Dop" userId="632207e5-4879-48e4-892a-a6c07a93a4e8" providerId="ADAL" clId="{8C2D595B-F60A-4E9B-9E46-0DA1D93A51D3}" dt="2024-03-18T14:41:39.887" v="2917" actId="165"/>
          <ac:grpSpMkLst>
            <pc:docMk/>
            <pc:sldMk cId="977074241" sldId="263"/>
            <ac:grpSpMk id="92" creationId="{D6271DB5-CAC1-6B9B-CA30-10A68400502E}"/>
          </ac:grpSpMkLst>
        </pc:grpChg>
        <pc:grpChg chg="mo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93" creationId="{3F3F6F76-CCDB-E407-6630-1A33FCACA18A}"/>
          </ac:grpSpMkLst>
        </pc:grpChg>
        <pc:grpChg chg="mo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94" creationId="{0A7AC42C-65BE-744A-36BE-1FB8FF1FF0D5}"/>
          </ac:grpSpMkLst>
        </pc:grpChg>
        <pc:grpChg chg="mo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95" creationId="{F4E9EC01-B566-63C9-3EC7-8E673CE92EE0}"/>
          </ac:grpSpMkLst>
        </pc:grpChg>
        <pc:grpChg chg="mod topLvl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96" creationId="{DA5DEA53-CC06-D8C3-1F66-58D3626F2A91}"/>
          </ac:grpSpMkLst>
        </pc:grpChg>
        <pc:grpChg chg="add mod">
          <ac:chgData name="Charline Dop" userId="632207e5-4879-48e4-892a-a6c07a93a4e8" providerId="ADAL" clId="{8C2D595B-F60A-4E9B-9E46-0DA1D93A51D3}" dt="2024-03-18T15:04:31.535" v="3258" actId="1076"/>
          <ac:grpSpMkLst>
            <pc:docMk/>
            <pc:sldMk cId="977074241" sldId="263"/>
            <ac:grpSpMk id="105" creationId="{EA162D09-799E-F405-61E2-3DB258BBDE52}"/>
          </ac:grpSpMkLst>
        </pc:grpChg>
        <pc:grpChg chg="add del mod">
          <ac:chgData name="Charline Dop" userId="632207e5-4879-48e4-892a-a6c07a93a4e8" providerId="ADAL" clId="{8C2D595B-F60A-4E9B-9E46-0DA1D93A51D3}" dt="2024-03-18T14:41:30.112" v="2914" actId="478"/>
          <ac:grpSpMkLst>
            <pc:docMk/>
            <pc:sldMk cId="977074241" sldId="263"/>
            <ac:grpSpMk id="108" creationId="{9587427D-8987-D378-CE5B-EFE29C900E73}"/>
          </ac:grpSpMkLst>
        </pc:grpChg>
        <pc:grpChg chg="mod">
          <ac:chgData name="Charline Dop" userId="632207e5-4879-48e4-892a-a6c07a93a4e8" providerId="ADAL" clId="{8C2D595B-F60A-4E9B-9E46-0DA1D93A51D3}" dt="2024-03-18T14:41:10.910" v="2906"/>
          <ac:grpSpMkLst>
            <pc:docMk/>
            <pc:sldMk cId="977074241" sldId="263"/>
            <ac:grpSpMk id="109" creationId="{10A19736-9DD1-8D75-D506-42F7C9D8E67F}"/>
          </ac:grpSpMkLst>
        </pc:grpChg>
        <pc:grpChg chg="mod">
          <ac:chgData name="Charline Dop" userId="632207e5-4879-48e4-892a-a6c07a93a4e8" providerId="ADAL" clId="{8C2D595B-F60A-4E9B-9E46-0DA1D93A51D3}" dt="2024-03-18T14:41:10.910" v="2906"/>
          <ac:grpSpMkLst>
            <pc:docMk/>
            <pc:sldMk cId="977074241" sldId="263"/>
            <ac:grpSpMk id="110" creationId="{199520C3-8F1C-EDDE-26C6-A00189F11F6E}"/>
          </ac:grpSpMkLst>
        </pc:grpChg>
        <pc:grpChg chg="mod">
          <ac:chgData name="Charline Dop" userId="632207e5-4879-48e4-892a-a6c07a93a4e8" providerId="ADAL" clId="{8C2D595B-F60A-4E9B-9E46-0DA1D93A51D3}" dt="2024-03-18T14:41:10.910" v="2906"/>
          <ac:grpSpMkLst>
            <pc:docMk/>
            <pc:sldMk cId="977074241" sldId="263"/>
            <ac:grpSpMk id="111" creationId="{E92CF1A7-F7EF-409F-4D15-B539875722F3}"/>
          </ac:grpSpMkLst>
        </pc:grpChg>
        <pc:grpChg chg="mod">
          <ac:chgData name="Charline Dop" userId="632207e5-4879-48e4-892a-a6c07a93a4e8" providerId="ADAL" clId="{8C2D595B-F60A-4E9B-9E46-0DA1D93A51D3}" dt="2024-03-18T14:41:10.910" v="2906"/>
          <ac:grpSpMkLst>
            <pc:docMk/>
            <pc:sldMk cId="977074241" sldId="263"/>
            <ac:grpSpMk id="112" creationId="{97703F45-D4CB-A775-4F4E-058C475FB09F}"/>
          </ac:grpSpMkLst>
        </pc:grpChg>
        <pc:grpChg chg="add del mod">
          <ac:chgData name="Charline Dop" userId="632207e5-4879-48e4-892a-a6c07a93a4e8" providerId="ADAL" clId="{8C2D595B-F60A-4E9B-9E46-0DA1D93A51D3}" dt="2024-03-18T14:41:19.238" v="2909" actId="21"/>
          <ac:grpSpMkLst>
            <pc:docMk/>
            <pc:sldMk cId="977074241" sldId="263"/>
            <ac:grpSpMk id="121" creationId="{08CF802B-A6BE-308B-E336-390EF30CEA61}"/>
          </ac:grpSpMkLst>
        </pc:grpChg>
        <pc:grpChg chg="add mod">
          <ac:chgData name="Charline Dop" userId="632207e5-4879-48e4-892a-a6c07a93a4e8" providerId="ADAL" clId="{8C2D595B-F60A-4E9B-9E46-0DA1D93A51D3}" dt="2024-03-18T14:44:34.633" v="2945" actId="1076"/>
          <ac:grpSpMkLst>
            <pc:docMk/>
            <pc:sldMk cId="977074241" sldId="263"/>
            <ac:grpSpMk id="124" creationId="{08CF802B-A6BE-308B-E336-390EF30CEA61}"/>
          </ac:grpSpMkLst>
        </pc:grpChg>
        <pc:grpChg chg="add mod">
          <ac:chgData name="Charline Dop" userId="632207e5-4879-48e4-892a-a6c07a93a4e8" providerId="ADAL" clId="{8C2D595B-F60A-4E9B-9E46-0DA1D93A51D3}" dt="2024-03-18T15:04:48.693" v="3263" actId="1076"/>
          <ac:grpSpMkLst>
            <pc:docMk/>
            <pc:sldMk cId="977074241" sldId="263"/>
            <ac:grpSpMk id="127" creationId="{34E55D00-3FC0-E5AA-45D7-94AF90C3F025}"/>
          </ac:grpSpMkLst>
        </pc:grpChg>
        <pc:grpChg chg="add mod">
          <ac:chgData name="Charline Dop" userId="632207e5-4879-48e4-892a-a6c07a93a4e8" providerId="ADAL" clId="{8C2D595B-F60A-4E9B-9E46-0DA1D93A51D3}" dt="2024-03-18T14:59:53.383" v="3252" actId="1076"/>
          <ac:grpSpMkLst>
            <pc:docMk/>
            <pc:sldMk cId="977074241" sldId="263"/>
            <ac:grpSpMk id="142" creationId="{B43090D9-EBA7-3AAD-B439-AFEDEB836E07}"/>
          </ac:grpSpMkLst>
        </pc:grpChg>
        <pc:picChg chg="mod">
          <ac:chgData name="Charline Dop" userId="632207e5-4879-48e4-892a-a6c07a93a4e8" providerId="ADAL" clId="{8C2D595B-F60A-4E9B-9E46-0DA1D93A51D3}" dt="2024-03-18T14:41:50.177" v="2920" actId="165"/>
          <ac:picMkLst>
            <pc:docMk/>
            <pc:sldMk cId="977074241" sldId="263"/>
            <ac:picMk id="14" creationId="{3303D87B-DCBF-36A0-1E2A-69E736F64F98}"/>
          </ac:picMkLst>
        </pc:picChg>
        <pc:picChg chg="mod">
          <ac:chgData name="Charline Dop" userId="632207e5-4879-48e4-892a-a6c07a93a4e8" providerId="ADAL" clId="{8C2D595B-F60A-4E9B-9E46-0DA1D93A51D3}" dt="2024-03-18T14:41:50.177" v="2920" actId="165"/>
          <ac:picMkLst>
            <pc:docMk/>
            <pc:sldMk cId="977074241" sldId="263"/>
            <ac:picMk id="16" creationId="{01DE32BC-6FA9-A902-A0FE-9F27EF1BE051}"/>
          </ac:picMkLst>
        </pc:picChg>
        <pc:picChg chg="add del mod">
          <ac:chgData name="Charline Dop" userId="632207e5-4879-48e4-892a-a6c07a93a4e8" providerId="ADAL" clId="{8C2D595B-F60A-4E9B-9E46-0DA1D93A51D3}" dt="2024-03-18T14:18:02.208" v="2845" actId="478"/>
          <ac:picMkLst>
            <pc:docMk/>
            <pc:sldMk cId="977074241" sldId="263"/>
            <ac:picMk id="17" creationId="{DBBFD2DE-2DF3-BF8B-1131-2B12CE140ACB}"/>
          </ac:picMkLst>
        </pc:picChg>
        <pc:picChg chg="add del mod">
          <ac:chgData name="Charline Dop" userId="632207e5-4879-48e4-892a-a6c07a93a4e8" providerId="ADAL" clId="{8C2D595B-F60A-4E9B-9E46-0DA1D93A51D3}" dt="2024-03-18T14:17:58.800" v="2842" actId="478"/>
          <ac:picMkLst>
            <pc:docMk/>
            <pc:sldMk cId="977074241" sldId="263"/>
            <ac:picMk id="18" creationId="{62A83672-336C-C1A4-0978-E2C2C32FD17A}"/>
          </ac:picMkLst>
        </pc:picChg>
        <pc:picChg chg="add del mod">
          <ac:chgData name="Charline Dop" userId="632207e5-4879-48e4-892a-a6c07a93a4e8" providerId="ADAL" clId="{8C2D595B-F60A-4E9B-9E46-0DA1D93A51D3}" dt="2024-03-18T14:17:58.800" v="2842" actId="478"/>
          <ac:picMkLst>
            <pc:docMk/>
            <pc:sldMk cId="977074241" sldId="263"/>
            <ac:picMk id="20" creationId="{960AA1B6-5DED-A68C-BF14-4E333EE5E73C}"/>
          </ac:picMkLst>
        </pc:picChg>
        <pc:picChg chg="add del mod">
          <ac:chgData name="Charline Dop" userId="632207e5-4879-48e4-892a-a6c07a93a4e8" providerId="ADAL" clId="{8C2D595B-F60A-4E9B-9E46-0DA1D93A51D3}" dt="2024-03-18T14:17:58.800" v="2842" actId="478"/>
          <ac:picMkLst>
            <pc:docMk/>
            <pc:sldMk cId="977074241" sldId="263"/>
            <ac:picMk id="21" creationId="{2993723C-3FC6-DE70-D0A1-A0E73696CF49}"/>
          </ac:picMkLst>
        </pc:picChg>
        <pc:picChg chg="mod">
          <ac:chgData name="Charline Dop" userId="632207e5-4879-48e4-892a-a6c07a93a4e8" providerId="ADAL" clId="{8C2D595B-F60A-4E9B-9E46-0DA1D93A51D3}" dt="2024-03-15T09:37:08.546" v="925"/>
          <ac:picMkLst>
            <pc:docMk/>
            <pc:sldMk cId="977074241" sldId="263"/>
            <ac:picMk id="23" creationId="{AC8A50C5-BF05-7D0C-18A4-D7B1406E01BE}"/>
          </ac:picMkLst>
        </pc:picChg>
        <pc:picChg chg="mod">
          <ac:chgData name="Charline Dop" userId="632207e5-4879-48e4-892a-a6c07a93a4e8" providerId="ADAL" clId="{8C2D595B-F60A-4E9B-9E46-0DA1D93A51D3}" dt="2024-03-15T09:37:08.546" v="925"/>
          <ac:picMkLst>
            <pc:docMk/>
            <pc:sldMk cId="977074241" sldId="263"/>
            <ac:picMk id="24" creationId="{6C9A55EE-2FA1-C23A-CEC1-197B79C0ADBE}"/>
          </ac:picMkLst>
        </pc:picChg>
        <pc:picChg chg="mod">
          <ac:chgData name="Charline Dop" userId="632207e5-4879-48e4-892a-a6c07a93a4e8" providerId="ADAL" clId="{8C2D595B-F60A-4E9B-9E46-0DA1D93A51D3}" dt="2024-03-15T09:37:08.546" v="925"/>
          <ac:picMkLst>
            <pc:docMk/>
            <pc:sldMk cId="977074241" sldId="263"/>
            <ac:picMk id="26" creationId="{7F670D9D-A2F9-BBA4-82D3-14BE20211EEB}"/>
          </ac:picMkLst>
        </pc:picChg>
        <pc:picChg chg="mod">
          <ac:chgData name="Charline Dop" userId="632207e5-4879-48e4-892a-a6c07a93a4e8" providerId="ADAL" clId="{8C2D595B-F60A-4E9B-9E46-0DA1D93A51D3}" dt="2024-03-15T09:37:08.546" v="925"/>
          <ac:picMkLst>
            <pc:docMk/>
            <pc:sldMk cId="977074241" sldId="263"/>
            <ac:picMk id="27" creationId="{E9607637-0DE7-8668-9810-421162F1CC0D}"/>
          </ac:picMkLst>
        </pc:picChg>
        <pc:picChg chg="mod">
          <ac:chgData name="Charline Dop" userId="632207e5-4879-48e4-892a-a6c07a93a4e8" providerId="ADAL" clId="{8C2D595B-F60A-4E9B-9E46-0DA1D93A51D3}" dt="2024-03-15T16:07:55.774" v="2694"/>
          <ac:picMkLst>
            <pc:docMk/>
            <pc:sldMk cId="977074241" sldId="263"/>
            <ac:picMk id="29" creationId="{2F3AAD35-C02D-F32B-3050-0B9B8F28D3B4}"/>
          </ac:picMkLst>
        </pc:picChg>
        <pc:picChg chg="mod">
          <ac:chgData name="Charline Dop" userId="632207e5-4879-48e4-892a-a6c07a93a4e8" providerId="ADAL" clId="{8C2D595B-F60A-4E9B-9E46-0DA1D93A51D3}" dt="2024-03-15T16:07:55.774" v="2694"/>
          <ac:picMkLst>
            <pc:docMk/>
            <pc:sldMk cId="977074241" sldId="263"/>
            <ac:picMk id="30" creationId="{A6FF176F-F277-8485-6135-9E58CF01FED7}"/>
          </ac:picMkLst>
        </pc:picChg>
        <pc:picChg chg="mod">
          <ac:chgData name="Charline Dop" userId="632207e5-4879-48e4-892a-a6c07a93a4e8" providerId="ADAL" clId="{8C2D595B-F60A-4E9B-9E46-0DA1D93A51D3}" dt="2024-03-15T16:07:55.774" v="2694"/>
          <ac:picMkLst>
            <pc:docMk/>
            <pc:sldMk cId="977074241" sldId="263"/>
            <ac:picMk id="32" creationId="{2907247A-2969-BEA6-D4D2-0CC3D466C50F}"/>
          </ac:picMkLst>
        </pc:picChg>
        <pc:picChg chg="mod">
          <ac:chgData name="Charline Dop" userId="632207e5-4879-48e4-892a-a6c07a93a4e8" providerId="ADAL" clId="{8C2D595B-F60A-4E9B-9E46-0DA1D93A51D3}" dt="2024-03-15T16:07:55.774" v="2694"/>
          <ac:picMkLst>
            <pc:docMk/>
            <pc:sldMk cId="977074241" sldId="263"/>
            <ac:picMk id="33" creationId="{34AE6B7F-BDCC-4BBC-BE7C-8A703088F4CC}"/>
          </ac:picMkLst>
        </pc:picChg>
        <pc:picChg chg="mod">
          <ac:chgData name="Charline Dop" userId="632207e5-4879-48e4-892a-a6c07a93a4e8" providerId="ADAL" clId="{8C2D595B-F60A-4E9B-9E46-0DA1D93A51D3}" dt="2024-03-18T14:41:50.177" v="2920" actId="165"/>
          <ac:picMkLst>
            <pc:docMk/>
            <pc:sldMk cId="977074241" sldId="263"/>
            <ac:picMk id="35" creationId="{8A157084-1016-4573-108D-EE6511A8516E}"/>
          </ac:picMkLst>
        </pc:picChg>
        <pc:picChg chg="mod">
          <ac:chgData name="Charline Dop" userId="632207e5-4879-48e4-892a-a6c07a93a4e8" providerId="ADAL" clId="{8C2D595B-F60A-4E9B-9E46-0DA1D93A51D3}" dt="2024-03-18T14:41:50.177" v="2920" actId="165"/>
          <ac:picMkLst>
            <pc:docMk/>
            <pc:sldMk cId="977074241" sldId="263"/>
            <ac:picMk id="39" creationId="{4FF39ACF-AEEE-3423-5ED8-5D8100AF12A1}"/>
          </ac:picMkLst>
        </pc:picChg>
        <pc:picChg chg="mod">
          <ac:chgData name="Charline Dop" userId="632207e5-4879-48e4-892a-a6c07a93a4e8" providerId="ADAL" clId="{8C2D595B-F60A-4E9B-9E46-0DA1D93A51D3}" dt="2024-03-18T14:41:50.177" v="2920" actId="165"/>
          <ac:picMkLst>
            <pc:docMk/>
            <pc:sldMk cId="977074241" sldId="263"/>
            <ac:picMk id="41" creationId="{A03D082D-50D1-FF69-16DE-7DB5846D51C8}"/>
          </ac:picMkLst>
        </pc:picChg>
        <pc:picChg chg="mod">
          <ac:chgData name="Charline Dop" userId="632207e5-4879-48e4-892a-a6c07a93a4e8" providerId="ADAL" clId="{8C2D595B-F60A-4E9B-9E46-0DA1D93A51D3}" dt="2024-03-18T14:41:50.177" v="2920" actId="165"/>
          <ac:picMkLst>
            <pc:docMk/>
            <pc:sldMk cId="977074241" sldId="263"/>
            <ac:picMk id="42" creationId="{C5085A28-DA42-F619-1B8A-DC729D295CF3}"/>
          </ac:picMkLst>
        </pc:picChg>
        <pc:picChg chg="mod">
          <ac:chgData name="Charline Dop" userId="632207e5-4879-48e4-892a-a6c07a93a4e8" providerId="ADAL" clId="{8C2D595B-F60A-4E9B-9E46-0DA1D93A51D3}" dt="2024-03-18T14:41:50.177" v="2920" actId="165"/>
          <ac:picMkLst>
            <pc:docMk/>
            <pc:sldMk cId="977074241" sldId="263"/>
            <ac:picMk id="44" creationId="{BB11FBD7-FD90-2689-A6F9-6ABAD6300C1C}"/>
          </ac:picMkLst>
        </pc:picChg>
        <pc:picChg chg="mod">
          <ac:chgData name="Charline Dop" userId="632207e5-4879-48e4-892a-a6c07a93a4e8" providerId="ADAL" clId="{8C2D595B-F60A-4E9B-9E46-0DA1D93A51D3}" dt="2024-03-18T14:41:50.177" v="2920" actId="165"/>
          <ac:picMkLst>
            <pc:docMk/>
            <pc:sldMk cId="977074241" sldId="263"/>
            <ac:picMk id="45" creationId="{560A77B2-4F4E-A6DA-65A8-C234A937C562}"/>
          </ac:picMkLst>
        </pc:picChg>
        <pc:picChg chg="mod">
          <ac:chgData name="Charline Dop" userId="632207e5-4879-48e4-892a-a6c07a93a4e8" providerId="ADAL" clId="{8C2D595B-F60A-4E9B-9E46-0DA1D93A51D3}" dt="2024-03-18T14:29:53.649" v="2869" actId="571"/>
          <ac:picMkLst>
            <pc:docMk/>
            <pc:sldMk cId="977074241" sldId="263"/>
            <ac:picMk id="48" creationId="{5238AFAB-D0B6-62CA-A907-E345A7F5AA1A}"/>
          </ac:picMkLst>
        </pc:picChg>
        <pc:picChg chg="mod">
          <ac:chgData name="Charline Dop" userId="632207e5-4879-48e4-892a-a6c07a93a4e8" providerId="ADAL" clId="{8C2D595B-F60A-4E9B-9E46-0DA1D93A51D3}" dt="2024-03-18T14:29:53.649" v="2869" actId="571"/>
          <ac:picMkLst>
            <pc:docMk/>
            <pc:sldMk cId="977074241" sldId="263"/>
            <ac:picMk id="49" creationId="{9A618DF2-F539-1709-06B8-8376E1015F14}"/>
          </ac:picMkLst>
        </pc:picChg>
        <pc:picChg chg="mod">
          <ac:chgData name="Charline Dop" userId="632207e5-4879-48e4-892a-a6c07a93a4e8" providerId="ADAL" clId="{8C2D595B-F60A-4E9B-9E46-0DA1D93A51D3}" dt="2024-03-18T14:29:53.649" v="2869" actId="571"/>
          <ac:picMkLst>
            <pc:docMk/>
            <pc:sldMk cId="977074241" sldId="263"/>
            <ac:picMk id="51" creationId="{438EFF64-E335-B211-F84A-AD36C0943A48}"/>
          </ac:picMkLst>
        </pc:picChg>
        <pc:picChg chg="mod">
          <ac:chgData name="Charline Dop" userId="632207e5-4879-48e4-892a-a6c07a93a4e8" providerId="ADAL" clId="{8C2D595B-F60A-4E9B-9E46-0DA1D93A51D3}" dt="2024-03-18T14:29:53.649" v="2869" actId="571"/>
          <ac:picMkLst>
            <pc:docMk/>
            <pc:sldMk cId="977074241" sldId="263"/>
            <ac:picMk id="52" creationId="{051B35BE-5227-4743-6922-A87DD6E2F306}"/>
          </ac:picMkLst>
        </pc:picChg>
        <pc:picChg chg="mod">
          <ac:chgData name="Charline Dop" userId="632207e5-4879-48e4-892a-a6c07a93a4e8" providerId="ADAL" clId="{8C2D595B-F60A-4E9B-9E46-0DA1D93A51D3}" dt="2024-03-18T14:42:17.160" v="2931" actId="165"/>
          <ac:picMkLst>
            <pc:docMk/>
            <pc:sldMk cId="977074241" sldId="263"/>
            <ac:picMk id="58" creationId="{616A00A8-9E3F-1879-8B90-CC2E44A1C0D7}"/>
          </ac:picMkLst>
        </pc:picChg>
        <pc:picChg chg="mod">
          <ac:chgData name="Charline Dop" userId="632207e5-4879-48e4-892a-a6c07a93a4e8" providerId="ADAL" clId="{8C2D595B-F60A-4E9B-9E46-0DA1D93A51D3}" dt="2024-03-18T14:42:17.160" v="2931" actId="165"/>
          <ac:picMkLst>
            <pc:docMk/>
            <pc:sldMk cId="977074241" sldId="263"/>
            <ac:picMk id="59" creationId="{52E34171-BBC7-D2A6-C4CB-E936674E145A}"/>
          </ac:picMkLst>
        </pc:picChg>
        <pc:picChg chg="mod">
          <ac:chgData name="Charline Dop" userId="632207e5-4879-48e4-892a-a6c07a93a4e8" providerId="ADAL" clId="{8C2D595B-F60A-4E9B-9E46-0DA1D93A51D3}" dt="2024-03-18T14:42:17.160" v="2931" actId="165"/>
          <ac:picMkLst>
            <pc:docMk/>
            <pc:sldMk cId="977074241" sldId="263"/>
            <ac:picMk id="60" creationId="{C5EB446F-3D0E-B6BB-31B4-C016A0C78B04}"/>
          </ac:picMkLst>
        </pc:picChg>
        <pc:picChg chg="mod">
          <ac:chgData name="Charline Dop" userId="632207e5-4879-48e4-892a-a6c07a93a4e8" providerId="ADAL" clId="{8C2D595B-F60A-4E9B-9E46-0DA1D93A51D3}" dt="2024-03-18T14:42:17.160" v="2931" actId="165"/>
          <ac:picMkLst>
            <pc:docMk/>
            <pc:sldMk cId="977074241" sldId="263"/>
            <ac:picMk id="61" creationId="{6A7ADA99-9B22-8535-8892-5D27A595A575}"/>
          </ac:picMkLst>
        </pc:picChg>
        <pc:picChg chg="mod">
          <ac:chgData name="Charline Dop" userId="632207e5-4879-48e4-892a-a6c07a93a4e8" providerId="ADAL" clId="{8C2D595B-F60A-4E9B-9E46-0DA1D93A51D3}" dt="2024-03-18T14:42:17.160" v="2931" actId="165"/>
          <ac:picMkLst>
            <pc:docMk/>
            <pc:sldMk cId="977074241" sldId="263"/>
            <ac:picMk id="62" creationId="{E6545241-690C-1717-8302-6F7CE87B0158}"/>
          </ac:picMkLst>
        </pc:picChg>
        <pc:picChg chg="mod">
          <ac:chgData name="Charline Dop" userId="632207e5-4879-48e4-892a-a6c07a93a4e8" providerId="ADAL" clId="{8C2D595B-F60A-4E9B-9E46-0DA1D93A51D3}" dt="2024-03-18T14:42:17.160" v="2931" actId="165"/>
          <ac:picMkLst>
            <pc:docMk/>
            <pc:sldMk cId="977074241" sldId="263"/>
            <ac:picMk id="63" creationId="{BA1BE3B9-9C5F-1AA0-E09C-F5878707DBB9}"/>
          </ac:picMkLst>
        </pc:picChg>
        <pc:picChg chg="mod">
          <ac:chgData name="Charline Dop" userId="632207e5-4879-48e4-892a-a6c07a93a4e8" providerId="ADAL" clId="{8C2D595B-F60A-4E9B-9E46-0DA1D93A51D3}" dt="2024-03-18T14:42:17.160" v="2931" actId="165"/>
          <ac:picMkLst>
            <pc:docMk/>
            <pc:sldMk cId="977074241" sldId="263"/>
            <ac:picMk id="64" creationId="{8F7EACB3-383C-571F-66CA-666F31D64225}"/>
          </ac:picMkLst>
        </pc:picChg>
        <pc:picChg chg="mod">
          <ac:chgData name="Charline Dop" userId="632207e5-4879-48e4-892a-a6c07a93a4e8" providerId="ADAL" clId="{8C2D595B-F60A-4E9B-9E46-0DA1D93A51D3}" dt="2024-03-18T14:42:17.160" v="2931" actId="165"/>
          <ac:picMkLst>
            <pc:docMk/>
            <pc:sldMk cId="977074241" sldId="263"/>
            <ac:picMk id="65" creationId="{3D999C93-0751-DE10-A9D7-CDADBA75D874}"/>
          </ac:picMkLst>
        </pc:picChg>
        <pc:picChg chg="mod">
          <ac:chgData name="Charline Dop" userId="632207e5-4879-48e4-892a-a6c07a93a4e8" providerId="ADAL" clId="{8C2D595B-F60A-4E9B-9E46-0DA1D93A51D3}" dt="2024-03-18T14:35:00.094" v="2878"/>
          <ac:picMkLst>
            <pc:docMk/>
            <pc:sldMk cId="977074241" sldId="263"/>
            <ac:picMk id="71" creationId="{3383BAD5-A24E-644A-8895-010FBCA63788}"/>
          </ac:picMkLst>
        </pc:picChg>
        <pc:picChg chg="mod">
          <ac:chgData name="Charline Dop" userId="632207e5-4879-48e4-892a-a6c07a93a4e8" providerId="ADAL" clId="{8C2D595B-F60A-4E9B-9E46-0DA1D93A51D3}" dt="2024-03-18T14:35:00.094" v="2878"/>
          <ac:picMkLst>
            <pc:docMk/>
            <pc:sldMk cId="977074241" sldId="263"/>
            <ac:picMk id="72" creationId="{3232234D-6595-7068-5A8E-4F45D6FA6698}"/>
          </ac:picMkLst>
        </pc:picChg>
        <pc:picChg chg="mod">
          <ac:chgData name="Charline Dop" userId="632207e5-4879-48e4-892a-a6c07a93a4e8" providerId="ADAL" clId="{8C2D595B-F60A-4E9B-9E46-0DA1D93A51D3}" dt="2024-03-18T14:35:00.094" v="2878"/>
          <ac:picMkLst>
            <pc:docMk/>
            <pc:sldMk cId="977074241" sldId="263"/>
            <ac:picMk id="73" creationId="{ABD97D26-6ED8-B67C-5D58-E2B54828C24C}"/>
          </ac:picMkLst>
        </pc:picChg>
        <pc:picChg chg="mod">
          <ac:chgData name="Charline Dop" userId="632207e5-4879-48e4-892a-a6c07a93a4e8" providerId="ADAL" clId="{8C2D595B-F60A-4E9B-9E46-0DA1D93A51D3}" dt="2024-03-18T14:35:00.094" v="2878"/>
          <ac:picMkLst>
            <pc:docMk/>
            <pc:sldMk cId="977074241" sldId="263"/>
            <ac:picMk id="74" creationId="{72F018FB-FB94-B234-DAB2-02571C02274D}"/>
          </ac:picMkLst>
        </pc:picChg>
        <pc:picChg chg="mod">
          <ac:chgData name="Charline Dop" userId="632207e5-4879-48e4-892a-a6c07a93a4e8" providerId="ADAL" clId="{8C2D595B-F60A-4E9B-9E46-0DA1D93A51D3}" dt="2024-03-18T14:35:00.094" v="2878"/>
          <ac:picMkLst>
            <pc:docMk/>
            <pc:sldMk cId="977074241" sldId="263"/>
            <ac:picMk id="75" creationId="{BC4CC885-98F6-450F-4243-A4449657531A}"/>
          </ac:picMkLst>
        </pc:picChg>
        <pc:picChg chg="mod">
          <ac:chgData name="Charline Dop" userId="632207e5-4879-48e4-892a-a6c07a93a4e8" providerId="ADAL" clId="{8C2D595B-F60A-4E9B-9E46-0DA1D93A51D3}" dt="2024-03-18T14:35:00.094" v="2878"/>
          <ac:picMkLst>
            <pc:docMk/>
            <pc:sldMk cId="977074241" sldId="263"/>
            <ac:picMk id="76" creationId="{63DD7370-3D67-3907-E023-E45193391AC3}"/>
          </ac:picMkLst>
        </pc:picChg>
        <pc:picChg chg="mod">
          <ac:chgData name="Charline Dop" userId="632207e5-4879-48e4-892a-a6c07a93a4e8" providerId="ADAL" clId="{8C2D595B-F60A-4E9B-9E46-0DA1D93A51D3}" dt="2024-03-18T14:35:00.094" v="2878"/>
          <ac:picMkLst>
            <pc:docMk/>
            <pc:sldMk cId="977074241" sldId="263"/>
            <ac:picMk id="77" creationId="{5F94B16B-1A4B-FABA-205F-AC5060F63591}"/>
          </ac:picMkLst>
        </pc:picChg>
        <pc:picChg chg="mod">
          <ac:chgData name="Charline Dop" userId="632207e5-4879-48e4-892a-a6c07a93a4e8" providerId="ADAL" clId="{8C2D595B-F60A-4E9B-9E46-0DA1D93A51D3}" dt="2024-03-18T14:35:00.094" v="2878"/>
          <ac:picMkLst>
            <pc:docMk/>
            <pc:sldMk cId="977074241" sldId="263"/>
            <ac:picMk id="78" creationId="{762C98F7-D7FA-094B-5ADE-915C5C232837}"/>
          </ac:picMkLst>
        </pc:picChg>
        <pc:picChg chg="mod">
          <ac:chgData name="Charline Dop" userId="632207e5-4879-48e4-892a-a6c07a93a4e8" providerId="ADAL" clId="{8C2D595B-F60A-4E9B-9E46-0DA1D93A51D3}" dt="2024-03-18T14:35:19.931" v="2885" actId="165"/>
          <ac:picMkLst>
            <pc:docMk/>
            <pc:sldMk cId="977074241" sldId="263"/>
            <ac:picMk id="84" creationId="{0917913E-0BFA-86DF-26C4-D7FCDEF376A1}"/>
          </ac:picMkLst>
        </pc:picChg>
        <pc:picChg chg="mod">
          <ac:chgData name="Charline Dop" userId="632207e5-4879-48e4-892a-a6c07a93a4e8" providerId="ADAL" clId="{8C2D595B-F60A-4E9B-9E46-0DA1D93A51D3}" dt="2024-03-18T14:35:19.931" v="2885" actId="165"/>
          <ac:picMkLst>
            <pc:docMk/>
            <pc:sldMk cId="977074241" sldId="263"/>
            <ac:picMk id="85" creationId="{2E300DC8-5FB7-398B-F838-F311BBAFF48D}"/>
          </ac:picMkLst>
        </pc:picChg>
        <pc:picChg chg="mod">
          <ac:chgData name="Charline Dop" userId="632207e5-4879-48e4-892a-a6c07a93a4e8" providerId="ADAL" clId="{8C2D595B-F60A-4E9B-9E46-0DA1D93A51D3}" dt="2024-03-18T14:35:19.931" v="2885" actId="165"/>
          <ac:picMkLst>
            <pc:docMk/>
            <pc:sldMk cId="977074241" sldId="263"/>
            <ac:picMk id="86" creationId="{77456693-0726-FFE8-9748-8F7932B77F1E}"/>
          </ac:picMkLst>
        </pc:picChg>
        <pc:picChg chg="mod">
          <ac:chgData name="Charline Dop" userId="632207e5-4879-48e4-892a-a6c07a93a4e8" providerId="ADAL" clId="{8C2D595B-F60A-4E9B-9E46-0DA1D93A51D3}" dt="2024-03-18T14:35:19.931" v="2885" actId="165"/>
          <ac:picMkLst>
            <pc:docMk/>
            <pc:sldMk cId="977074241" sldId="263"/>
            <ac:picMk id="87" creationId="{D5F39A24-220F-3A00-7745-63E4AE964C72}"/>
          </ac:picMkLst>
        </pc:picChg>
        <pc:picChg chg="mod">
          <ac:chgData name="Charline Dop" userId="632207e5-4879-48e4-892a-a6c07a93a4e8" providerId="ADAL" clId="{8C2D595B-F60A-4E9B-9E46-0DA1D93A51D3}" dt="2024-03-18T14:35:19.931" v="2885" actId="165"/>
          <ac:picMkLst>
            <pc:docMk/>
            <pc:sldMk cId="977074241" sldId="263"/>
            <ac:picMk id="88" creationId="{3B3F71E1-841B-3AD9-D500-EF110E6A5E45}"/>
          </ac:picMkLst>
        </pc:picChg>
        <pc:picChg chg="mod">
          <ac:chgData name="Charline Dop" userId="632207e5-4879-48e4-892a-a6c07a93a4e8" providerId="ADAL" clId="{8C2D595B-F60A-4E9B-9E46-0DA1D93A51D3}" dt="2024-03-18T14:35:19.931" v="2885" actId="165"/>
          <ac:picMkLst>
            <pc:docMk/>
            <pc:sldMk cId="977074241" sldId="263"/>
            <ac:picMk id="89" creationId="{41F155D5-0580-259C-3AE9-97548583E60E}"/>
          </ac:picMkLst>
        </pc:picChg>
        <pc:picChg chg="mod">
          <ac:chgData name="Charline Dop" userId="632207e5-4879-48e4-892a-a6c07a93a4e8" providerId="ADAL" clId="{8C2D595B-F60A-4E9B-9E46-0DA1D93A51D3}" dt="2024-03-18T14:35:19.931" v="2885" actId="165"/>
          <ac:picMkLst>
            <pc:docMk/>
            <pc:sldMk cId="977074241" sldId="263"/>
            <ac:picMk id="90" creationId="{B6F2B1FC-1D9C-7A55-11E9-7A6086D3BF7C}"/>
          </ac:picMkLst>
        </pc:picChg>
        <pc:picChg chg="mod">
          <ac:chgData name="Charline Dop" userId="632207e5-4879-48e4-892a-a6c07a93a4e8" providerId="ADAL" clId="{8C2D595B-F60A-4E9B-9E46-0DA1D93A51D3}" dt="2024-03-18T14:35:19.931" v="2885" actId="165"/>
          <ac:picMkLst>
            <pc:docMk/>
            <pc:sldMk cId="977074241" sldId="263"/>
            <ac:picMk id="91" creationId="{2A90C6EF-7112-6DA8-74C8-D9B0DA677156}"/>
          </ac:picMkLst>
        </pc:picChg>
        <pc:picChg chg="mod">
          <ac:chgData name="Charline Dop" userId="632207e5-4879-48e4-892a-a6c07a93a4e8" providerId="ADAL" clId="{8C2D595B-F60A-4E9B-9E46-0DA1D93A51D3}" dt="2024-03-18T14:41:39.887" v="2917" actId="165"/>
          <ac:picMkLst>
            <pc:docMk/>
            <pc:sldMk cId="977074241" sldId="263"/>
            <ac:picMk id="97" creationId="{0EE52562-C75E-B05B-595F-92CA9E82EC09}"/>
          </ac:picMkLst>
        </pc:picChg>
        <pc:picChg chg="mod">
          <ac:chgData name="Charline Dop" userId="632207e5-4879-48e4-892a-a6c07a93a4e8" providerId="ADAL" clId="{8C2D595B-F60A-4E9B-9E46-0DA1D93A51D3}" dt="2024-03-18T14:41:39.887" v="2917" actId="165"/>
          <ac:picMkLst>
            <pc:docMk/>
            <pc:sldMk cId="977074241" sldId="263"/>
            <ac:picMk id="98" creationId="{97929C44-52B6-E9D1-B28E-9119534BB06C}"/>
          </ac:picMkLst>
        </pc:picChg>
        <pc:picChg chg="mod">
          <ac:chgData name="Charline Dop" userId="632207e5-4879-48e4-892a-a6c07a93a4e8" providerId="ADAL" clId="{8C2D595B-F60A-4E9B-9E46-0DA1D93A51D3}" dt="2024-03-18T14:41:39.887" v="2917" actId="165"/>
          <ac:picMkLst>
            <pc:docMk/>
            <pc:sldMk cId="977074241" sldId="263"/>
            <ac:picMk id="99" creationId="{B3DB01F9-2E33-022B-16C2-5DD56673DC45}"/>
          </ac:picMkLst>
        </pc:picChg>
        <pc:picChg chg="mod">
          <ac:chgData name="Charline Dop" userId="632207e5-4879-48e4-892a-a6c07a93a4e8" providerId="ADAL" clId="{8C2D595B-F60A-4E9B-9E46-0DA1D93A51D3}" dt="2024-03-18T14:41:39.887" v="2917" actId="165"/>
          <ac:picMkLst>
            <pc:docMk/>
            <pc:sldMk cId="977074241" sldId="263"/>
            <ac:picMk id="100" creationId="{87D8687A-24DB-78CC-0DF5-DD3B0C9EE9B1}"/>
          </ac:picMkLst>
        </pc:picChg>
        <pc:picChg chg="mod">
          <ac:chgData name="Charline Dop" userId="632207e5-4879-48e4-892a-a6c07a93a4e8" providerId="ADAL" clId="{8C2D595B-F60A-4E9B-9E46-0DA1D93A51D3}" dt="2024-03-18T14:41:39.887" v="2917" actId="165"/>
          <ac:picMkLst>
            <pc:docMk/>
            <pc:sldMk cId="977074241" sldId="263"/>
            <ac:picMk id="101" creationId="{843627A7-A34C-506F-7F1D-2B35E737AA82}"/>
          </ac:picMkLst>
        </pc:picChg>
        <pc:picChg chg="mod">
          <ac:chgData name="Charline Dop" userId="632207e5-4879-48e4-892a-a6c07a93a4e8" providerId="ADAL" clId="{8C2D595B-F60A-4E9B-9E46-0DA1D93A51D3}" dt="2024-03-18T14:41:39.887" v="2917" actId="165"/>
          <ac:picMkLst>
            <pc:docMk/>
            <pc:sldMk cId="977074241" sldId="263"/>
            <ac:picMk id="102" creationId="{98C49929-C371-ECFE-4D21-47897C790A4D}"/>
          </ac:picMkLst>
        </pc:picChg>
        <pc:picChg chg="mod">
          <ac:chgData name="Charline Dop" userId="632207e5-4879-48e4-892a-a6c07a93a4e8" providerId="ADAL" clId="{8C2D595B-F60A-4E9B-9E46-0DA1D93A51D3}" dt="2024-03-18T14:41:39.887" v="2917" actId="165"/>
          <ac:picMkLst>
            <pc:docMk/>
            <pc:sldMk cId="977074241" sldId="263"/>
            <ac:picMk id="103" creationId="{2C78AB2E-4222-A8E2-69B4-7B0FAD31769F}"/>
          </ac:picMkLst>
        </pc:picChg>
        <pc:picChg chg="mod">
          <ac:chgData name="Charline Dop" userId="632207e5-4879-48e4-892a-a6c07a93a4e8" providerId="ADAL" clId="{8C2D595B-F60A-4E9B-9E46-0DA1D93A51D3}" dt="2024-03-18T14:41:39.887" v="2917" actId="165"/>
          <ac:picMkLst>
            <pc:docMk/>
            <pc:sldMk cId="977074241" sldId="263"/>
            <ac:picMk id="104" creationId="{D7B5216E-5127-5129-4C3C-5B9BFD161FCA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06" creationId="{609CB859-4999-D977-81E9-3419D0600BFC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07" creationId="{F6BD96FB-01D8-7D41-3B88-16FEF9A3C866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13" creationId="{B1A32FA3-9935-F761-9895-04DC2F853F11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14" creationId="{35CDB365-4BAA-2447-6FDB-F9E78F143B2A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15" creationId="{D51960F4-3FC0-D65B-A3A4-308EBF98290B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16" creationId="{524860A6-30F6-9768-07D1-99ED69CF6C9C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17" creationId="{F51B33AF-2A3A-4445-71C1-9E5975625E8C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18" creationId="{76AD3BBA-8DAF-6625-7598-D4ED0B58635B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19" creationId="{C067C373-8D77-C01A-F677-4BFF019AD05B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20" creationId="{9D828BD7-CF2B-F8F0-1E13-65CDB227ABB2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22" creationId="{8C7C63DE-7A7F-C4DE-5F43-0E8E1D200905}"/>
          </ac:picMkLst>
        </pc:picChg>
        <pc:picChg chg="mod">
          <ac:chgData name="Charline Dop" userId="632207e5-4879-48e4-892a-a6c07a93a4e8" providerId="ADAL" clId="{8C2D595B-F60A-4E9B-9E46-0DA1D93A51D3}" dt="2024-03-18T14:41:10.910" v="2906"/>
          <ac:picMkLst>
            <pc:docMk/>
            <pc:sldMk cId="977074241" sldId="263"/>
            <ac:picMk id="123" creationId="{47ACAC05-C4E9-504B-D388-6EBAF90B75E9}"/>
          </ac:picMkLst>
        </pc:picChg>
        <pc:picChg chg="mod">
          <ac:chgData name="Charline Dop" userId="632207e5-4879-48e4-892a-a6c07a93a4e8" providerId="ADAL" clId="{8C2D595B-F60A-4E9B-9E46-0DA1D93A51D3}" dt="2024-03-18T14:41:20.416" v="2910"/>
          <ac:picMkLst>
            <pc:docMk/>
            <pc:sldMk cId="977074241" sldId="263"/>
            <ac:picMk id="125" creationId="{8C7C63DE-7A7F-C4DE-5F43-0E8E1D200905}"/>
          </ac:picMkLst>
        </pc:picChg>
        <pc:picChg chg="mod">
          <ac:chgData name="Charline Dop" userId="632207e5-4879-48e4-892a-a6c07a93a4e8" providerId="ADAL" clId="{8C2D595B-F60A-4E9B-9E46-0DA1D93A51D3}" dt="2024-03-18T14:41:20.416" v="2910"/>
          <ac:picMkLst>
            <pc:docMk/>
            <pc:sldMk cId="977074241" sldId="263"/>
            <ac:picMk id="126" creationId="{47ACAC05-C4E9-504B-D388-6EBAF90B75E9}"/>
          </ac:picMkLst>
        </pc:picChg>
        <pc:picChg chg="mod">
          <ac:chgData name="Charline Dop" userId="632207e5-4879-48e4-892a-a6c07a93a4e8" providerId="ADAL" clId="{8C2D595B-F60A-4E9B-9E46-0DA1D93A51D3}" dt="2024-03-18T14:42:03.738" v="2928"/>
          <ac:picMkLst>
            <pc:docMk/>
            <pc:sldMk cId="977074241" sldId="263"/>
            <ac:picMk id="128" creationId="{284963F5-C40A-09F7-2CBE-82CDB9D7F442}"/>
          </ac:picMkLst>
        </pc:picChg>
        <pc:picChg chg="mod">
          <ac:chgData name="Charline Dop" userId="632207e5-4879-48e4-892a-a6c07a93a4e8" providerId="ADAL" clId="{8C2D595B-F60A-4E9B-9E46-0DA1D93A51D3}" dt="2024-03-18T14:42:03.738" v="2928"/>
          <ac:picMkLst>
            <pc:docMk/>
            <pc:sldMk cId="977074241" sldId="263"/>
            <ac:picMk id="129" creationId="{84BE5E67-E36A-CEFD-23ED-4819649382DD}"/>
          </ac:picMkLst>
        </pc:picChg>
        <pc:picChg chg="add mod">
          <ac:chgData name="Charline Dop" userId="632207e5-4879-48e4-892a-a6c07a93a4e8" providerId="ADAL" clId="{8C2D595B-F60A-4E9B-9E46-0DA1D93A51D3}" dt="2024-03-18T15:11:27.921" v="3691" actId="1076"/>
          <ac:picMkLst>
            <pc:docMk/>
            <pc:sldMk cId="977074241" sldId="263"/>
            <ac:picMk id="131" creationId="{4BF1646F-97B6-504F-5ED9-1EA78CB9CF5F}"/>
          </ac:picMkLst>
        </pc:picChg>
        <pc:picChg chg="add mod">
          <ac:chgData name="Charline Dop" userId="632207e5-4879-48e4-892a-a6c07a93a4e8" providerId="ADAL" clId="{8C2D595B-F60A-4E9B-9E46-0DA1D93A51D3}" dt="2024-03-18T15:04:31.535" v="3258" actId="1076"/>
          <ac:picMkLst>
            <pc:docMk/>
            <pc:sldMk cId="977074241" sldId="263"/>
            <ac:picMk id="134" creationId="{AD838536-BDD6-6ECA-1EDE-050F5FC08060}"/>
          </ac:picMkLst>
        </pc:picChg>
        <pc:picChg chg="add mod">
          <ac:chgData name="Charline Dop" userId="632207e5-4879-48e4-892a-a6c07a93a4e8" providerId="ADAL" clId="{8C2D595B-F60A-4E9B-9E46-0DA1D93A51D3}" dt="2024-03-18T15:04:31.535" v="3258" actId="1076"/>
          <ac:picMkLst>
            <pc:docMk/>
            <pc:sldMk cId="977074241" sldId="263"/>
            <ac:picMk id="136" creationId="{1F8E1304-F998-9E5F-D450-A79667EE6384}"/>
          </ac:picMkLst>
        </pc:picChg>
        <pc:picChg chg="add mod">
          <ac:chgData name="Charline Dop" userId="632207e5-4879-48e4-892a-a6c07a93a4e8" providerId="ADAL" clId="{8C2D595B-F60A-4E9B-9E46-0DA1D93A51D3}" dt="2024-03-18T15:04:31.535" v="3258" actId="1076"/>
          <ac:picMkLst>
            <pc:docMk/>
            <pc:sldMk cId="977074241" sldId="263"/>
            <ac:picMk id="137" creationId="{D5344748-D07D-9044-F8B1-55AE74459D53}"/>
          </ac:picMkLst>
        </pc:picChg>
        <pc:picChg chg="add mod">
          <ac:chgData name="Charline Dop" userId="632207e5-4879-48e4-892a-a6c07a93a4e8" providerId="ADAL" clId="{8C2D595B-F60A-4E9B-9E46-0DA1D93A51D3}" dt="2024-03-18T15:04:31.535" v="3258" actId="1076"/>
          <ac:picMkLst>
            <pc:docMk/>
            <pc:sldMk cId="977074241" sldId="263"/>
            <ac:picMk id="138" creationId="{1F6E96EB-4572-2E06-FB3B-00F7DC5F29C5}"/>
          </ac:picMkLst>
        </pc:picChg>
        <pc:picChg chg="add mod">
          <ac:chgData name="Charline Dop" userId="632207e5-4879-48e4-892a-a6c07a93a4e8" providerId="ADAL" clId="{8C2D595B-F60A-4E9B-9E46-0DA1D93A51D3}" dt="2024-03-18T15:04:31.535" v="3258" actId="1076"/>
          <ac:picMkLst>
            <pc:docMk/>
            <pc:sldMk cId="977074241" sldId="263"/>
            <ac:picMk id="139" creationId="{C9791102-1142-8B46-C803-7ABF3C4EC510}"/>
          </ac:picMkLst>
        </pc:picChg>
        <pc:picChg chg="mod">
          <ac:chgData name="Charline Dop" userId="632207e5-4879-48e4-892a-a6c07a93a4e8" providerId="ADAL" clId="{8C2D595B-F60A-4E9B-9E46-0DA1D93A51D3}" dt="2024-03-18T14:58:21.735" v="3087"/>
          <ac:picMkLst>
            <pc:docMk/>
            <pc:sldMk cId="977074241" sldId="263"/>
            <ac:picMk id="143" creationId="{426E7FF8-3E21-F983-ADFF-56B4053AFD03}"/>
          </ac:picMkLst>
        </pc:picChg>
        <pc:picChg chg="mod">
          <ac:chgData name="Charline Dop" userId="632207e5-4879-48e4-892a-a6c07a93a4e8" providerId="ADAL" clId="{8C2D595B-F60A-4E9B-9E46-0DA1D93A51D3}" dt="2024-03-18T14:58:21.735" v="3087"/>
          <ac:picMkLst>
            <pc:docMk/>
            <pc:sldMk cId="977074241" sldId="263"/>
            <ac:picMk id="144" creationId="{EF9F564C-ACB3-0EB3-644E-6CEA679CA251}"/>
          </ac:picMkLst>
        </pc:picChg>
        <pc:picChg chg="add mod">
          <ac:chgData name="Charline Dop" userId="632207e5-4879-48e4-892a-a6c07a93a4e8" providerId="ADAL" clId="{8C2D595B-F60A-4E9B-9E46-0DA1D93A51D3}" dt="2024-03-18T15:06:49.389" v="3293" actId="1076"/>
          <ac:picMkLst>
            <pc:docMk/>
            <pc:sldMk cId="977074241" sldId="263"/>
            <ac:picMk id="153" creationId="{E41B5585-B15B-2AFD-2DC7-6DEF7AA0DEEE}"/>
          </ac:picMkLst>
        </pc:picChg>
        <pc:cxnChg chg="add del mod">
          <ac:chgData name="Charline Dop" userId="632207e5-4879-48e4-892a-a6c07a93a4e8" providerId="ADAL" clId="{8C2D595B-F60A-4E9B-9E46-0DA1D93A51D3}" dt="2024-03-15T16:07:43.626" v="2689" actId="478"/>
          <ac:cxnSpMkLst>
            <pc:docMk/>
            <pc:sldMk cId="977074241" sldId="263"/>
            <ac:cxnSpMk id="5" creationId="{53B60313-BCD6-90A7-61F5-1BCCEF5C3D9A}"/>
          </ac:cxnSpMkLst>
        </pc:cxnChg>
        <pc:cxnChg chg="add mod">
          <ac:chgData name="Charline Dop" userId="632207e5-4879-48e4-892a-a6c07a93a4e8" providerId="ADAL" clId="{8C2D595B-F60A-4E9B-9E46-0DA1D93A51D3}" dt="2024-03-18T14:52:01.889" v="2981" actId="1076"/>
          <ac:cxnSpMkLst>
            <pc:docMk/>
            <pc:sldMk cId="977074241" sldId="263"/>
            <ac:cxnSpMk id="6" creationId="{ACA8727C-473A-47F6-98FF-88ECE7F2BDDA}"/>
          </ac:cxnSpMkLst>
        </pc:cxnChg>
        <pc:cxnChg chg="add del mod">
          <ac:chgData name="Charline Dop" userId="632207e5-4879-48e4-892a-a6c07a93a4e8" providerId="ADAL" clId="{8C2D595B-F60A-4E9B-9E46-0DA1D93A51D3}" dt="2024-03-18T14:29:35.208" v="2864" actId="478"/>
          <ac:cxnSpMkLst>
            <pc:docMk/>
            <pc:sldMk cId="977074241" sldId="263"/>
            <ac:cxnSpMk id="7" creationId="{87F1C8E8-2869-16AA-9207-4A77B4142BF0}"/>
          </ac:cxnSpMkLst>
        </pc:cxnChg>
        <pc:cxnChg chg="add mod">
          <ac:chgData name="Charline Dop" userId="632207e5-4879-48e4-892a-a6c07a93a4e8" providerId="ADAL" clId="{8C2D595B-F60A-4E9B-9E46-0DA1D93A51D3}" dt="2024-03-18T15:04:39.652" v="3261" actId="14100"/>
          <ac:cxnSpMkLst>
            <pc:docMk/>
            <pc:sldMk cId="977074241" sldId="263"/>
            <ac:cxnSpMk id="10" creationId="{D455581A-463E-BB06-9000-B8CD2330737E}"/>
          </ac:cxnSpMkLst>
        </pc:cxnChg>
        <pc:cxnChg chg="add del mod">
          <ac:chgData name="Charline Dop" userId="632207e5-4879-48e4-892a-a6c07a93a4e8" providerId="ADAL" clId="{8C2D595B-F60A-4E9B-9E46-0DA1D93A51D3}" dt="2024-03-15T16:07:44.294" v="2690" actId="478"/>
          <ac:cxnSpMkLst>
            <pc:docMk/>
            <pc:sldMk cId="977074241" sldId="263"/>
            <ac:cxnSpMk id="14" creationId="{FBFA597B-7706-A1B0-8244-0E98ACAD0E67}"/>
          </ac:cxnSpMkLst>
        </pc:cxnChg>
        <pc:cxnChg chg="add del mod">
          <ac:chgData name="Charline Dop" userId="632207e5-4879-48e4-892a-a6c07a93a4e8" providerId="ADAL" clId="{8C2D595B-F60A-4E9B-9E46-0DA1D93A51D3}" dt="2024-03-18T14:29:37.921" v="2866" actId="478"/>
          <ac:cxnSpMkLst>
            <pc:docMk/>
            <pc:sldMk cId="977074241" sldId="263"/>
            <ac:cxnSpMk id="15" creationId="{128E604F-D347-D06D-3499-D486195E8728}"/>
          </ac:cxnSpMkLst>
        </pc:cxnChg>
        <pc:cxnChg chg="add del mod">
          <ac:chgData name="Charline Dop" userId="632207e5-4879-48e4-892a-a6c07a93a4e8" providerId="ADAL" clId="{8C2D595B-F60A-4E9B-9E46-0DA1D93A51D3}" dt="2024-03-15T16:09:39.455" v="2787" actId="478"/>
          <ac:cxnSpMkLst>
            <pc:docMk/>
            <pc:sldMk cId="977074241" sldId="263"/>
            <ac:cxnSpMk id="34" creationId="{62062B82-6F72-C3A1-6242-3A46E1E2A0A7}"/>
          </ac:cxnSpMkLst>
        </pc:cxnChg>
        <pc:cxnChg chg="add del mod">
          <ac:chgData name="Charline Dop" userId="632207e5-4879-48e4-892a-a6c07a93a4e8" providerId="ADAL" clId="{8C2D595B-F60A-4E9B-9E46-0DA1D93A51D3}" dt="2024-03-18T14:29:36.713" v="2865" actId="478"/>
          <ac:cxnSpMkLst>
            <pc:docMk/>
            <pc:sldMk cId="977074241" sldId="263"/>
            <ac:cxnSpMk id="36" creationId="{64D987BA-4F5F-E467-086A-A7C4FC40D79F}"/>
          </ac:cxnSpMkLst>
        </pc:cxnChg>
        <pc:cxnChg chg="add mod">
          <ac:chgData name="Charline Dop" userId="632207e5-4879-48e4-892a-a6c07a93a4e8" providerId="ADAL" clId="{8C2D595B-F60A-4E9B-9E46-0DA1D93A51D3}" dt="2024-03-18T15:04:42.183" v="3262" actId="14100"/>
          <ac:cxnSpMkLst>
            <pc:docMk/>
            <pc:sldMk cId="977074241" sldId="263"/>
            <ac:cxnSpMk id="141" creationId="{C326D92E-718C-3A24-3C1D-0F5CE2C85E0E}"/>
          </ac:cxnSpMkLst>
        </pc:cxnChg>
        <pc:cxnChg chg="add mod">
          <ac:chgData name="Charline Dop" userId="632207e5-4879-48e4-892a-a6c07a93a4e8" providerId="ADAL" clId="{8C2D595B-F60A-4E9B-9E46-0DA1D93A51D3}" dt="2024-03-18T15:04:31.535" v="3258" actId="1076"/>
          <ac:cxnSpMkLst>
            <pc:docMk/>
            <pc:sldMk cId="977074241" sldId="263"/>
            <ac:cxnSpMk id="145" creationId="{BFD71D23-B8F4-62D7-ACD7-2A7616ABAD25}"/>
          </ac:cxnSpMkLst>
        </pc:cxnChg>
      </pc:sldChg>
      <pc:sldChg chg="delSp add del mod">
        <pc:chgData name="Charline Dop" userId="632207e5-4879-48e4-892a-a6c07a93a4e8" providerId="ADAL" clId="{8C2D595B-F60A-4E9B-9E46-0DA1D93A51D3}" dt="2024-03-15T09:37:10.836" v="926" actId="47"/>
        <pc:sldMkLst>
          <pc:docMk/>
          <pc:sldMk cId="2234124212" sldId="264"/>
        </pc:sldMkLst>
        <pc:spChg chg="del">
          <ac:chgData name="Charline Dop" userId="632207e5-4879-48e4-892a-a6c07a93a4e8" providerId="ADAL" clId="{8C2D595B-F60A-4E9B-9E46-0DA1D93A51D3}" dt="2024-03-15T09:36:40.066" v="919" actId="478"/>
          <ac:spMkLst>
            <pc:docMk/>
            <pc:sldMk cId="2234124212" sldId="264"/>
            <ac:spMk id="73" creationId="{DAF29944-3DF0-425E-ED5B-F6D314FF0F56}"/>
          </ac:spMkLst>
        </pc:spChg>
        <pc:spChg chg="del">
          <ac:chgData name="Charline Dop" userId="632207e5-4879-48e4-892a-a6c07a93a4e8" providerId="ADAL" clId="{8C2D595B-F60A-4E9B-9E46-0DA1D93A51D3}" dt="2024-03-15T09:36:41.769" v="921" actId="478"/>
          <ac:spMkLst>
            <pc:docMk/>
            <pc:sldMk cId="2234124212" sldId="264"/>
            <ac:spMk id="96" creationId="{E06358D1-805B-6A94-787E-5105D446DEB3}"/>
          </ac:spMkLst>
        </pc:spChg>
        <pc:picChg chg="del">
          <ac:chgData name="Charline Dop" userId="632207e5-4879-48e4-892a-a6c07a93a4e8" providerId="ADAL" clId="{8C2D595B-F60A-4E9B-9E46-0DA1D93A51D3}" dt="2024-03-15T09:36:34.177" v="913" actId="478"/>
          <ac:picMkLst>
            <pc:docMk/>
            <pc:sldMk cId="2234124212" sldId="264"/>
            <ac:picMk id="9" creationId="{22A62729-F215-25FB-6A5E-4B24448FAC69}"/>
          </ac:picMkLst>
        </pc:picChg>
        <pc:picChg chg="del">
          <ac:chgData name="Charline Dop" userId="632207e5-4879-48e4-892a-a6c07a93a4e8" providerId="ADAL" clId="{8C2D595B-F60A-4E9B-9E46-0DA1D93A51D3}" dt="2024-03-15T09:36:32.441" v="912" actId="478"/>
          <ac:picMkLst>
            <pc:docMk/>
            <pc:sldMk cId="2234124212" sldId="264"/>
            <ac:picMk id="10" creationId="{A80F17E3-D3E1-7B3A-8ECD-86BB3B0DF02A}"/>
          </ac:picMkLst>
        </pc:picChg>
        <pc:picChg chg="del">
          <ac:chgData name="Charline Dop" userId="632207e5-4879-48e4-892a-a6c07a93a4e8" providerId="ADAL" clId="{8C2D595B-F60A-4E9B-9E46-0DA1D93A51D3}" dt="2024-03-15T09:36:31.330" v="911" actId="478"/>
          <ac:picMkLst>
            <pc:docMk/>
            <pc:sldMk cId="2234124212" sldId="264"/>
            <ac:picMk id="11" creationId="{15CD5077-81F4-28ED-9212-1269D1A6EC3B}"/>
          </ac:picMkLst>
        </pc:picChg>
        <pc:picChg chg="del">
          <ac:chgData name="Charline Dop" userId="632207e5-4879-48e4-892a-a6c07a93a4e8" providerId="ADAL" clId="{8C2D595B-F60A-4E9B-9E46-0DA1D93A51D3}" dt="2024-03-15T09:36:49.457" v="922" actId="478"/>
          <ac:picMkLst>
            <pc:docMk/>
            <pc:sldMk cId="2234124212" sldId="264"/>
            <ac:picMk id="20" creationId="{542A11AD-82C2-6B06-D1C9-552CFE2714B3}"/>
          </ac:picMkLst>
        </pc:picChg>
        <pc:picChg chg="del">
          <ac:chgData name="Charline Dop" userId="632207e5-4879-48e4-892a-a6c07a93a4e8" providerId="ADAL" clId="{8C2D595B-F60A-4E9B-9E46-0DA1D93A51D3}" dt="2024-03-15T09:36:38.246" v="918" actId="478"/>
          <ac:picMkLst>
            <pc:docMk/>
            <pc:sldMk cId="2234124212" sldId="264"/>
            <ac:picMk id="46" creationId="{4C79CBB9-6E1E-DEBA-B911-FA2ECD9D9AF4}"/>
          </ac:picMkLst>
        </pc:picChg>
        <pc:picChg chg="del">
          <ac:chgData name="Charline Dop" userId="632207e5-4879-48e4-892a-a6c07a93a4e8" providerId="ADAL" clId="{8C2D595B-F60A-4E9B-9E46-0DA1D93A51D3}" dt="2024-03-15T09:36:37.146" v="916" actId="478"/>
          <ac:picMkLst>
            <pc:docMk/>
            <pc:sldMk cId="2234124212" sldId="264"/>
            <ac:picMk id="56" creationId="{3EB7D3DF-2F4B-8FBC-4D9C-5FDF7EC52802}"/>
          </ac:picMkLst>
        </pc:picChg>
        <pc:picChg chg="del">
          <ac:chgData name="Charline Dop" userId="632207e5-4879-48e4-892a-a6c07a93a4e8" providerId="ADAL" clId="{8C2D595B-F60A-4E9B-9E46-0DA1D93A51D3}" dt="2024-03-15T09:36:36.766" v="915" actId="478"/>
          <ac:picMkLst>
            <pc:docMk/>
            <pc:sldMk cId="2234124212" sldId="264"/>
            <ac:picMk id="81" creationId="{E3A06954-4265-EE0F-76BA-3FF3FD3FE5F7}"/>
          </ac:picMkLst>
        </pc:picChg>
        <pc:picChg chg="del">
          <ac:chgData name="Charline Dop" userId="632207e5-4879-48e4-892a-a6c07a93a4e8" providerId="ADAL" clId="{8C2D595B-F60A-4E9B-9E46-0DA1D93A51D3}" dt="2024-03-15T09:36:36.215" v="914" actId="478"/>
          <ac:picMkLst>
            <pc:docMk/>
            <pc:sldMk cId="2234124212" sldId="264"/>
            <ac:picMk id="92" creationId="{B7ACB2A0-0760-EE21-D9DF-B1E71693B37F}"/>
          </ac:picMkLst>
        </pc:picChg>
        <pc:picChg chg="del">
          <ac:chgData name="Charline Dop" userId="632207e5-4879-48e4-892a-a6c07a93a4e8" providerId="ADAL" clId="{8C2D595B-F60A-4E9B-9E46-0DA1D93A51D3}" dt="2024-03-15T09:36:40.597" v="920" actId="478"/>
          <ac:picMkLst>
            <pc:docMk/>
            <pc:sldMk cId="2234124212" sldId="264"/>
            <ac:picMk id="98" creationId="{0F62ADEA-2E8E-1E94-663E-6C9932233450}"/>
          </ac:picMkLst>
        </pc:picChg>
        <pc:picChg chg="del">
          <ac:chgData name="Charline Dop" userId="632207e5-4879-48e4-892a-a6c07a93a4e8" providerId="ADAL" clId="{8C2D595B-F60A-4E9B-9E46-0DA1D93A51D3}" dt="2024-03-15T09:36:37.656" v="917" actId="478"/>
          <ac:picMkLst>
            <pc:docMk/>
            <pc:sldMk cId="2234124212" sldId="264"/>
            <ac:picMk id="111" creationId="{B44D1592-DB25-7530-26F9-F51904AF7587}"/>
          </ac:picMkLst>
        </pc:picChg>
      </pc:sldChg>
      <pc:sldChg chg="addSp delSp modSp add mod">
        <pc:chgData name="Charline Dop" userId="632207e5-4879-48e4-892a-a6c07a93a4e8" providerId="ADAL" clId="{8C2D595B-F60A-4E9B-9E46-0DA1D93A51D3}" dt="2024-03-18T14:05:57.518" v="2813" actId="108"/>
        <pc:sldMkLst>
          <pc:docMk/>
          <pc:sldMk cId="3268705256" sldId="264"/>
        </pc:sldMkLst>
        <pc:spChg chg="del">
          <ac:chgData name="Charline Dop" userId="632207e5-4879-48e4-892a-a6c07a93a4e8" providerId="ADAL" clId="{8C2D595B-F60A-4E9B-9E46-0DA1D93A51D3}" dt="2024-03-15T13:54:10.495" v="946" actId="478"/>
          <ac:spMkLst>
            <pc:docMk/>
            <pc:sldMk cId="3268705256" sldId="264"/>
            <ac:spMk id="2" creationId="{F0786B05-2531-7D73-1637-441F53E3AF59}"/>
          </ac:spMkLst>
        </pc:spChg>
        <pc:spChg chg="add mod">
          <ac:chgData name="Charline Dop" userId="632207e5-4879-48e4-892a-a6c07a93a4e8" providerId="ADAL" clId="{8C2D595B-F60A-4E9B-9E46-0DA1D93A51D3}" dt="2024-03-18T14:05:16.602" v="2807" actId="108"/>
          <ac:spMkLst>
            <pc:docMk/>
            <pc:sldMk cId="3268705256" sldId="264"/>
            <ac:spMk id="3" creationId="{D98A862E-0A9D-DD1A-BB17-E19CD5018A4A}"/>
          </ac:spMkLst>
        </pc:spChg>
        <pc:spChg chg="add mod">
          <ac:chgData name="Charline Dop" userId="632207e5-4879-48e4-892a-a6c07a93a4e8" providerId="ADAL" clId="{8C2D595B-F60A-4E9B-9E46-0DA1D93A51D3}" dt="2024-03-18T14:05:50.824" v="2812" actId="108"/>
          <ac:spMkLst>
            <pc:docMk/>
            <pc:sldMk cId="3268705256" sldId="264"/>
            <ac:spMk id="4" creationId="{27AED8A2-C622-72EE-59BF-35F00F242E3D}"/>
          </ac:spMkLst>
        </pc:spChg>
        <pc:spChg chg="add mod">
          <ac:chgData name="Charline Dop" userId="632207e5-4879-48e4-892a-a6c07a93a4e8" providerId="ADAL" clId="{8C2D595B-F60A-4E9B-9E46-0DA1D93A51D3}" dt="2024-03-18T14:05:57.518" v="2813" actId="108"/>
          <ac:spMkLst>
            <pc:docMk/>
            <pc:sldMk cId="3268705256" sldId="264"/>
            <ac:spMk id="5" creationId="{EE10E9B5-727F-B6D6-F0D9-A9ED9E91FCEC}"/>
          </ac:spMkLst>
        </pc:spChg>
        <pc:spChg chg="mod">
          <ac:chgData name="Charline Dop" userId="632207e5-4879-48e4-892a-a6c07a93a4e8" providerId="ADAL" clId="{8C2D595B-F60A-4E9B-9E46-0DA1D93A51D3}" dt="2024-03-15T13:19:13.450" v="944" actId="20577"/>
          <ac:spMkLst>
            <pc:docMk/>
            <pc:sldMk cId="3268705256" sldId="264"/>
            <ac:spMk id="9" creationId="{929572CD-7DBD-4653-078C-785B27377ACA}"/>
          </ac:spMkLst>
        </pc:spChg>
        <pc:spChg chg="del">
          <ac:chgData name="Charline Dop" userId="632207e5-4879-48e4-892a-a6c07a93a4e8" providerId="ADAL" clId="{8C2D595B-F60A-4E9B-9E46-0DA1D93A51D3}" dt="2024-03-15T13:19:17.252" v="945" actId="478"/>
          <ac:spMkLst>
            <pc:docMk/>
            <pc:sldMk cId="3268705256" sldId="264"/>
            <ac:spMk id="11" creationId="{0B73D71F-FB39-7FD1-48CE-00E90E88645F}"/>
          </ac:spMkLst>
        </pc:spChg>
        <pc:spChg chg="mod">
          <ac:chgData name="Charline Dop" userId="632207e5-4879-48e4-892a-a6c07a93a4e8" providerId="ADAL" clId="{8C2D595B-F60A-4E9B-9E46-0DA1D93A51D3}" dt="2024-03-18T14:05:07.337" v="2806" actId="403"/>
          <ac:spMkLst>
            <pc:docMk/>
            <pc:sldMk cId="3268705256" sldId="264"/>
            <ac:spMk id="19" creationId="{C3AF90C6-718B-80BA-BC86-E6B6380FDB0B}"/>
          </ac:spMkLst>
        </pc:spChg>
      </pc:sldChg>
      <pc:sldChg chg="addSp delSp modSp add mod">
        <pc:chgData name="Charline Dop" userId="632207e5-4879-48e4-892a-a6c07a93a4e8" providerId="ADAL" clId="{8C2D595B-F60A-4E9B-9E46-0DA1D93A51D3}" dt="2024-03-18T14:06:19.319" v="2819" actId="1076"/>
        <pc:sldMkLst>
          <pc:docMk/>
          <pc:sldMk cId="2550352828" sldId="265"/>
        </pc:sldMkLst>
        <pc:spChg chg="del">
          <ac:chgData name="Charline Dop" userId="632207e5-4879-48e4-892a-a6c07a93a4e8" providerId="ADAL" clId="{8C2D595B-F60A-4E9B-9E46-0DA1D93A51D3}" dt="2024-03-18T14:06:13.972" v="2815" actId="478"/>
          <ac:spMkLst>
            <pc:docMk/>
            <pc:sldMk cId="2550352828" sldId="265"/>
            <ac:spMk id="2" creationId="{1879C0B4-E8AC-80AD-A975-FD55ED4AF92D}"/>
          </ac:spMkLst>
        </pc:spChg>
        <pc:spChg chg="add mod">
          <ac:chgData name="Charline Dop" userId="632207e5-4879-48e4-892a-a6c07a93a4e8" providerId="ADAL" clId="{8C2D595B-F60A-4E9B-9E46-0DA1D93A51D3}" dt="2024-03-18T14:06:19.319" v="2819" actId="1076"/>
          <ac:spMkLst>
            <pc:docMk/>
            <pc:sldMk cId="2550352828" sldId="265"/>
            <ac:spMk id="3" creationId="{6B6110B2-7918-5727-55E0-09BDEDF0DCBC}"/>
          </ac:spMkLst>
        </pc:spChg>
      </pc:sldChg>
      <pc:sldMasterChg chg="del delSldLayout">
        <pc:chgData name="Charline Dop" userId="632207e5-4879-48e4-892a-a6c07a93a4e8" providerId="ADAL" clId="{8C2D595B-F60A-4E9B-9E46-0DA1D93A51D3}" dt="2024-03-15T08:58:09.894" v="258" actId="700"/>
        <pc:sldMasterMkLst>
          <pc:docMk/>
          <pc:sldMasterMk cId="1105536141" sldId="2147483747"/>
        </pc:sldMasterMkLst>
        <pc:sldLayoutChg chg="del">
          <pc:chgData name="Charline Dop" userId="632207e5-4879-48e4-892a-a6c07a93a4e8" providerId="ADAL" clId="{8C2D595B-F60A-4E9B-9E46-0DA1D93A51D3}" dt="2024-03-15T08:58:09.894" v="258" actId="700"/>
          <pc:sldLayoutMkLst>
            <pc:docMk/>
            <pc:sldMasterMk cId="1105536141" sldId="2147483747"/>
            <pc:sldLayoutMk cId="2048835272" sldId="2147483772"/>
          </pc:sldLayoutMkLst>
        </pc:sldLayoutChg>
      </pc:sldMasterChg>
      <pc:sldMasterChg chg="addSldLayout">
        <pc:chgData name="Charline Dop" userId="632207e5-4879-48e4-892a-a6c07a93a4e8" providerId="ADAL" clId="{8C2D595B-F60A-4E9B-9E46-0DA1D93A51D3}" dt="2024-03-15T09:36:26.677" v="909" actId="27028"/>
        <pc:sldMasterMkLst>
          <pc:docMk/>
          <pc:sldMasterMk cId="1727590954" sldId="2147483810"/>
        </pc:sldMasterMkLst>
        <pc:sldLayoutChg chg="add">
          <pc:chgData name="Charline Dop" userId="632207e5-4879-48e4-892a-a6c07a93a4e8" providerId="ADAL" clId="{8C2D595B-F60A-4E9B-9E46-0DA1D93A51D3}" dt="2024-03-15T09:36:26.677" v="909" actId="27028"/>
          <pc:sldLayoutMkLst>
            <pc:docMk/>
            <pc:sldMasterMk cId="1727590954" sldId="2147483810"/>
            <pc:sldLayoutMk cId="2680295280" sldId="2147483846"/>
          </pc:sldLayoutMkLst>
        </pc:sldLayoutChg>
      </pc:sldMasterChg>
    </pc:docChg>
  </pc:docChgLst>
  <pc:docChgLst>
    <pc:chgData name="Charline Dop" userId="S::charline.dop@esante-hdf.fr::632207e5-4879-48e4-892a-a6c07a93a4e8" providerId="AD" clId="Web-{CDBD5CF5-C4AA-75AD-FDA6-37AA9CCF1C94}"/>
    <pc:docChg chg="modSld">
      <pc:chgData name="Charline Dop" userId="S::charline.dop@esante-hdf.fr::632207e5-4879-48e4-892a-a6c07a93a4e8" providerId="AD" clId="Web-{CDBD5CF5-C4AA-75AD-FDA6-37AA9CCF1C94}" dt="2024-03-26T10:03:42.966" v="24" actId="20577"/>
      <pc:docMkLst>
        <pc:docMk/>
      </pc:docMkLst>
      <pc:sldChg chg="delSp modSp">
        <pc:chgData name="Charline Dop" userId="S::charline.dop@esante-hdf.fr::632207e5-4879-48e4-892a-a6c07a93a4e8" providerId="AD" clId="Web-{CDBD5CF5-C4AA-75AD-FDA6-37AA9CCF1C94}" dt="2024-03-26T10:03:42.966" v="24" actId="20577"/>
        <pc:sldMkLst>
          <pc:docMk/>
          <pc:sldMk cId="977074241" sldId="263"/>
        </pc:sldMkLst>
        <pc:spChg chg="del">
          <ac:chgData name="Charline Dop" userId="S::charline.dop@esante-hdf.fr::632207e5-4879-48e4-892a-a6c07a93a4e8" providerId="AD" clId="Web-{CDBD5CF5-C4AA-75AD-FDA6-37AA9CCF1C94}" dt="2024-03-26T10:01:55.712" v="0"/>
          <ac:spMkLst>
            <pc:docMk/>
            <pc:sldMk cId="977074241" sldId="263"/>
            <ac:spMk id="147" creationId="{7C7F515D-5ACA-A34A-10F9-30ADF0090F73}"/>
          </ac:spMkLst>
        </pc:spChg>
        <pc:spChg chg="mod">
          <ac:chgData name="Charline Dop" userId="S::charline.dop@esante-hdf.fr::632207e5-4879-48e4-892a-a6c07a93a4e8" providerId="AD" clId="Web-{CDBD5CF5-C4AA-75AD-FDA6-37AA9CCF1C94}" dt="2024-03-26T10:03:42.966" v="24" actId="20577"/>
          <ac:spMkLst>
            <pc:docMk/>
            <pc:sldMk cId="977074241" sldId="263"/>
            <ac:spMk id="154" creationId="{E484A9CA-29FB-00CB-8AD5-4F8D2E1B7362}"/>
          </ac:spMkLst>
        </pc:spChg>
      </pc:sldChg>
    </pc:docChg>
  </pc:docChgLst>
  <pc:docChgLst>
    <pc:chgData name="Charline Dop" userId="S::charline.dop@esante-hdf.fr::632207e5-4879-48e4-892a-a6c07a93a4e8" providerId="AD" clId="Web-{5CFAFE1E-9320-F9F4-3913-CC6DAFE150C5}"/>
    <pc:docChg chg="modSld">
      <pc:chgData name="Charline Dop" userId="S::charline.dop@esante-hdf.fr::632207e5-4879-48e4-892a-a6c07a93a4e8" providerId="AD" clId="Web-{5CFAFE1E-9320-F9F4-3913-CC6DAFE150C5}" dt="2024-04-05T12:22:04.239" v="1" actId="20577"/>
      <pc:docMkLst>
        <pc:docMk/>
      </pc:docMkLst>
      <pc:sldChg chg="modSp">
        <pc:chgData name="Charline Dop" userId="S::charline.dop@esante-hdf.fr::632207e5-4879-48e4-892a-a6c07a93a4e8" providerId="AD" clId="Web-{5CFAFE1E-9320-F9F4-3913-CC6DAFE150C5}" dt="2024-04-05T12:22:04.239" v="1" actId="20577"/>
        <pc:sldMkLst>
          <pc:docMk/>
          <pc:sldMk cId="2550352828" sldId="265"/>
        </pc:sldMkLst>
        <pc:spChg chg="mod">
          <ac:chgData name="Charline Dop" userId="S::charline.dop@esante-hdf.fr::632207e5-4879-48e4-892a-a6c07a93a4e8" providerId="AD" clId="Web-{5CFAFE1E-9320-F9F4-3913-CC6DAFE150C5}" dt="2024-04-05T12:22:04.239" v="1" actId="20577"/>
          <ac:spMkLst>
            <pc:docMk/>
            <pc:sldMk cId="2550352828" sldId="265"/>
            <ac:spMk id="3" creationId="{6B6110B2-7918-5727-55E0-09BDEDF0DCBC}"/>
          </ac:spMkLst>
        </pc:spChg>
      </pc:sldChg>
    </pc:docChg>
  </pc:docChgLst>
  <pc:docChgLst>
    <pc:chgData name="Charline Dop" userId="632207e5-4879-48e4-892a-a6c07a93a4e8" providerId="ADAL" clId="{52DBF8C6-CB55-497A-9220-670946F579BA}"/>
    <pc:docChg chg="custSel addSld delSld modSld sldOrd">
      <pc:chgData name="Charline Dop" userId="632207e5-4879-48e4-892a-a6c07a93a4e8" providerId="ADAL" clId="{52DBF8C6-CB55-497A-9220-670946F579BA}" dt="2024-04-05T12:59:53.260" v="2757" actId="313"/>
      <pc:docMkLst>
        <pc:docMk/>
      </pc:docMkLst>
      <pc:sldChg chg="modSp mod">
        <pc:chgData name="Charline Dop" userId="632207e5-4879-48e4-892a-a6c07a93a4e8" providerId="ADAL" clId="{52DBF8C6-CB55-497A-9220-670946F579BA}" dt="2024-04-05T12:47:35.805" v="1972" actId="20577"/>
        <pc:sldMkLst>
          <pc:docMk/>
          <pc:sldMk cId="3784089036" sldId="256"/>
        </pc:sldMkLst>
        <pc:spChg chg="mod">
          <ac:chgData name="Charline Dop" userId="632207e5-4879-48e4-892a-a6c07a93a4e8" providerId="ADAL" clId="{52DBF8C6-CB55-497A-9220-670946F579BA}" dt="2024-04-05T12:47:35.805" v="1972" actId="20577"/>
          <ac:spMkLst>
            <pc:docMk/>
            <pc:sldMk cId="3784089036" sldId="256"/>
            <ac:spMk id="11" creationId="{69BCE44B-6338-032B-17C8-1E2F402DCEE2}"/>
          </ac:spMkLst>
        </pc:spChg>
      </pc:sldChg>
      <pc:sldChg chg="addSp delSp modSp mod">
        <pc:chgData name="Charline Dop" userId="632207e5-4879-48e4-892a-a6c07a93a4e8" providerId="ADAL" clId="{52DBF8C6-CB55-497A-9220-670946F579BA}" dt="2024-04-05T12:55:29.477" v="2608" actId="1076"/>
        <pc:sldMkLst>
          <pc:docMk/>
          <pc:sldMk cId="3521997879" sldId="261"/>
        </pc:sldMkLst>
        <pc:spChg chg="del mod">
          <ac:chgData name="Charline Dop" userId="632207e5-4879-48e4-892a-a6c07a93a4e8" providerId="ADAL" clId="{52DBF8C6-CB55-497A-9220-670946F579BA}" dt="2024-04-05T12:55:11.096" v="2599" actId="478"/>
          <ac:spMkLst>
            <pc:docMk/>
            <pc:sldMk cId="3521997879" sldId="261"/>
            <ac:spMk id="2" creationId="{430CCFA7-A1D6-8DBF-0540-E024D93BFE5A}"/>
          </ac:spMkLst>
        </pc:spChg>
        <pc:spChg chg="add del mod">
          <ac:chgData name="Charline Dop" userId="632207e5-4879-48e4-892a-a6c07a93a4e8" providerId="ADAL" clId="{52DBF8C6-CB55-497A-9220-670946F579BA}" dt="2024-04-05T12:42:13.045" v="1901" actId="478"/>
          <ac:spMkLst>
            <pc:docMk/>
            <pc:sldMk cId="3521997879" sldId="261"/>
            <ac:spMk id="3" creationId="{B4AEC12E-68BA-22F3-8368-3E6CB3AD3E1A}"/>
          </ac:spMkLst>
        </pc:spChg>
        <pc:spChg chg="mod">
          <ac:chgData name="Charline Dop" userId="632207e5-4879-48e4-892a-a6c07a93a4e8" providerId="ADAL" clId="{52DBF8C6-CB55-497A-9220-670946F579BA}" dt="2024-04-05T12:55:29.477" v="2608" actId="1076"/>
          <ac:spMkLst>
            <pc:docMk/>
            <pc:sldMk cId="3521997879" sldId="261"/>
            <ac:spMk id="11" creationId="{372CE9E1-F067-1C10-E85F-F8777CF49F33}"/>
          </ac:spMkLst>
        </pc:spChg>
        <pc:spChg chg="mod">
          <ac:chgData name="Charline Dop" userId="632207e5-4879-48e4-892a-a6c07a93a4e8" providerId="ADAL" clId="{52DBF8C6-CB55-497A-9220-670946F579BA}" dt="2024-04-05T12:46:04.868" v="1917" actId="108"/>
          <ac:spMkLst>
            <pc:docMk/>
            <pc:sldMk cId="3521997879" sldId="261"/>
            <ac:spMk id="19" creationId="{7EF288AC-B518-FD9A-FAE0-72C80B940F17}"/>
          </ac:spMkLst>
        </pc:spChg>
        <pc:picChg chg="mod">
          <ac:chgData name="Charline Dop" userId="632207e5-4879-48e4-892a-a6c07a93a4e8" providerId="ADAL" clId="{52DBF8C6-CB55-497A-9220-670946F579BA}" dt="2024-04-05T12:54:08.769" v="2550" actId="1076"/>
          <ac:picMkLst>
            <pc:docMk/>
            <pc:sldMk cId="3521997879" sldId="261"/>
            <ac:picMk id="284" creationId="{AA641ACA-FFA1-6ACB-5D49-6F9BD26CAA9B}"/>
          </ac:picMkLst>
        </pc:picChg>
      </pc:sldChg>
      <pc:sldChg chg="addSp delSp modSp del mod ord">
        <pc:chgData name="Charline Dop" userId="632207e5-4879-48e4-892a-a6c07a93a4e8" providerId="ADAL" clId="{52DBF8C6-CB55-497A-9220-670946F579BA}" dt="2024-04-05T12:36:09.909" v="1801" actId="47"/>
        <pc:sldMkLst>
          <pc:docMk/>
          <pc:sldMk cId="977074241" sldId="263"/>
        </pc:sldMkLst>
        <pc:spChg chg="ord">
          <ac:chgData name="Charline Dop" userId="632207e5-4879-48e4-892a-a6c07a93a4e8" providerId="ADAL" clId="{52DBF8C6-CB55-497A-9220-670946F579BA}" dt="2024-04-04T08:37:26.031" v="434" actId="166"/>
          <ac:spMkLst>
            <pc:docMk/>
            <pc:sldMk cId="977074241" sldId="263"/>
            <ac:spMk id="4" creationId="{8A39800A-930E-37F0-3F68-5AB3A3F9448B}"/>
          </ac:spMkLst>
        </pc:spChg>
        <pc:spChg chg="add mod">
          <ac:chgData name="Charline Dop" userId="632207e5-4879-48e4-892a-a6c07a93a4e8" providerId="ADAL" clId="{52DBF8C6-CB55-497A-9220-670946F579BA}" dt="2024-04-05T12:23:16.215" v="938"/>
          <ac:spMkLst>
            <pc:docMk/>
            <pc:sldMk cId="977074241" sldId="263"/>
            <ac:spMk id="6" creationId="{6BCB43B5-7BF8-CF9E-02F2-91D39EBBB55A}"/>
          </ac:spMkLst>
        </pc:spChg>
        <pc:spChg chg="mod ord">
          <ac:chgData name="Charline Dop" userId="632207e5-4879-48e4-892a-a6c07a93a4e8" providerId="ADAL" clId="{52DBF8C6-CB55-497A-9220-670946F579BA}" dt="2024-04-04T08:40:14.798" v="463" actId="1036"/>
          <ac:spMkLst>
            <pc:docMk/>
            <pc:sldMk cId="977074241" sldId="263"/>
            <ac:spMk id="8" creationId="{3BFD3BB3-7916-E8FA-458E-DB53C19C5436}"/>
          </ac:spMkLst>
        </pc:spChg>
        <pc:spChg chg="mod ord">
          <ac:chgData name="Charline Dop" userId="632207e5-4879-48e4-892a-a6c07a93a4e8" providerId="ADAL" clId="{52DBF8C6-CB55-497A-9220-670946F579BA}" dt="2024-04-04T08:40:14.798" v="463" actId="1036"/>
          <ac:spMkLst>
            <pc:docMk/>
            <pc:sldMk cId="977074241" sldId="263"/>
            <ac:spMk id="9" creationId="{537EFCB0-44F2-49F6-637F-D4DFE03A1751}"/>
          </ac:spMkLst>
        </pc:spChg>
        <pc:spChg chg="mod">
          <ac:chgData name="Charline Dop" userId="632207e5-4879-48e4-892a-a6c07a93a4e8" providerId="ADAL" clId="{52DBF8C6-CB55-497A-9220-670946F579BA}" dt="2024-04-04T08:41:41.813" v="594" actId="1038"/>
          <ac:spMkLst>
            <pc:docMk/>
            <pc:sldMk cId="977074241" sldId="263"/>
            <ac:spMk id="12" creationId="{7465F62D-F9D2-145D-3364-E7D1654960A0}"/>
          </ac:spMkLst>
        </pc:spChg>
        <pc:spChg chg="del">
          <ac:chgData name="Charline Dop" userId="632207e5-4879-48e4-892a-a6c07a93a4e8" providerId="ADAL" clId="{52DBF8C6-CB55-497A-9220-670946F579BA}" dt="2024-04-04T08:28:02.972" v="242" actId="478"/>
          <ac:spMkLst>
            <pc:docMk/>
            <pc:sldMk cId="977074241" sldId="263"/>
            <ac:spMk id="13" creationId="{E5F019C3-67D1-86D8-AD02-CD471FF96C56}"/>
          </ac:spMkLst>
        </pc:spChg>
        <pc:spChg chg="add mod">
          <ac:chgData name="Charline Dop" userId="632207e5-4879-48e4-892a-a6c07a93a4e8" providerId="ADAL" clId="{52DBF8C6-CB55-497A-9220-670946F579BA}" dt="2024-04-04T09:01:08.476" v="746" actId="20577"/>
          <ac:spMkLst>
            <pc:docMk/>
            <pc:sldMk cId="977074241" sldId="263"/>
            <ac:spMk id="23" creationId="{A9526AD7-0B9E-B1DD-EA28-7BCE017C73C8}"/>
          </ac:spMkLst>
        </pc:spChg>
        <pc:spChg chg="del mod">
          <ac:chgData name="Charline Dop" userId="632207e5-4879-48e4-892a-a6c07a93a4e8" providerId="ADAL" clId="{52DBF8C6-CB55-497A-9220-670946F579BA}" dt="2024-04-04T08:35:52.625" v="335" actId="478"/>
          <ac:spMkLst>
            <pc:docMk/>
            <pc:sldMk cId="977074241" sldId="263"/>
            <ac:spMk id="37" creationId="{2861E16C-0CC8-7401-FA88-2218D4342FDD}"/>
          </ac:spMkLst>
        </pc:spChg>
        <pc:spChg chg="mod ord">
          <ac:chgData name="Charline Dop" userId="632207e5-4879-48e4-892a-a6c07a93a4e8" providerId="ADAL" clId="{52DBF8C6-CB55-497A-9220-670946F579BA}" dt="2024-04-04T08:39:52.780" v="444" actId="1076"/>
          <ac:spMkLst>
            <pc:docMk/>
            <pc:sldMk cId="977074241" sldId="263"/>
            <ac:spMk id="38" creationId="{B86BD95D-01C6-EA42-7F98-5840F62F0366}"/>
          </ac:spMkLst>
        </pc:spChg>
        <pc:spChg chg="mod ord">
          <ac:chgData name="Charline Dop" userId="632207e5-4879-48e4-892a-a6c07a93a4e8" providerId="ADAL" clId="{52DBF8C6-CB55-497A-9220-670946F579BA}" dt="2024-04-04T09:03:25.310" v="937" actId="1076"/>
          <ac:spMkLst>
            <pc:docMk/>
            <pc:sldMk cId="977074241" sldId="263"/>
            <ac:spMk id="132" creationId="{AC3556B7-3680-D618-EFE7-5704D593F1EC}"/>
          </ac:spMkLst>
        </pc:spChg>
        <pc:spChg chg="mod ord">
          <ac:chgData name="Charline Dop" userId="632207e5-4879-48e4-892a-a6c07a93a4e8" providerId="ADAL" clId="{52DBF8C6-CB55-497A-9220-670946F579BA}" dt="2024-04-04T08:37:21.456" v="433" actId="1076"/>
          <ac:spMkLst>
            <pc:docMk/>
            <pc:sldMk cId="977074241" sldId="263"/>
            <ac:spMk id="150" creationId="{BC84FD72-5448-99E9-1A9D-AC21880791E8}"/>
          </ac:spMkLst>
        </pc:spChg>
        <pc:spChg chg="mod">
          <ac:chgData name="Charline Dop" userId="632207e5-4879-48e4-892a-a6c07a93a4e8" providerId="ADAL" clId="{52DBF8C6-CB55-497A-9220-670946F579BA}" dt="2024-04-04T09:00:58.756" v="743" actId="1076"/>
          <ac:spMkLst>
            <pc:docMk/>
            <pc:sldMk cId="977074241" sldId="263"/>
            <ac:spMk id="151" creationId="{0D4298F1-E7FF-478F-D28B-FC3F901114B9}"/>
          </ac:spMkLst>
        </pc:spChg>
        <pc:spChg chg="del">
          <ac:chgData name="Charline Dop" userId="632207e5-4879-48e4-892a-a6c07a93a4e8" providerId="ADAL" clId="{52DBF8C6-CB55-497A-9220-670946F579BA}" dt="2024-04-04T08:40:47.172" v="471" actId="478"/>
          <ac:spMkLst>
            <pc:docMk/>
            <pc:sldMk cId="977074241" sldId="263"/>
            <ac:spMk id="152" creationId="{FACCD51B-21CB-46A3-CBA2-47208FE4B09A}"/>
          </ac:spMkLst>
        </pc:spChg>
        <pc:spChg chg="del">
          <ac:chgData name="Charline Dop" userId="632207e5-4879-48e4-892a-a6c07a93a4e8" providerId="ADAL" clId="{52DBF8C6-CB55-497A-9220-670946F579BA}" dt="2024-04-04T08:28:04.289" v="243" actId="478"/>
          <ac:spMkLst>
            <pc:docMk/>
            <pc:sldMk cId="977074241" sldId="263"/>
            <ac:spMk id="154" creationId="{E484A9CA-29FB-00CB-8AD5-4F8D2E1B7362}"/>
          </ac:spMkLst>
        </pc:spChg>
        <pc:spChg chg="mod">
          <ac:chgData name="Charline Dop" userId="632207e5-4879-48e4-892a-a6c07a93a4e8" providerId="ADAL" clId="{52DBF8C6-CB55-497A-9220-670946F579BA}" dt="2024-04-04T09:03:05.977" v="932" actId="1076"/>
          <ac:spMkLst>
            <pc:docMk/>
            <pc:sldMk cId="977074241" sldId="263"/>
            <ac:spMk id="155" creationId="{210EFC43-6D78-6AC2-3BB0-669E41C6B789}"/>
          </ac:spMkLst>
        </pc:spChg>
        <pc:picChg chg="mod ord">
          <ac:chgData name="Charline Dop" userId="632207e5-4879-48e4-892a-a6c07a93a4e8" providerId="ADAL" clId="{52DBF8C6-CB55-497A-9220-670946F579BA}" dt="2024-04-04T08:39:56.994" v="445" actId="1076"/>
          <ac:picMkLst>
            <pc:docMk/>
            <pc:sldMk cId="977074241" sldId="263"/>
            <ac:picMk id="7" creationId="{89E23F6B-21CA-E302-62F1-10A9E191D593}"/>
          </ac:picMkLst>
        </pc:picChg>
        <pc:picChg chg="add mod">
          <ac:chgData name="Charline Dop" userId="632207e5-4879-48e4-892a-a6c07a93a4e8" providerId="ADAL" clId="{52DBF8C6-CB55-497A-9220-670946F579BA}" dt="2024-04-04T08:40:41.111" v="470" actId="1076"/>
          <ac:picMkLst>
            <pc:docMk/>
            <pc:sldMk cId="977074241" sldId="263"/>
            <ac:picMk id="16" creationId="{1B2477B1-FC64-AC94-7BD1-639899A3C382}"/>
          </ac:picMkLst>
        </pc:picChg>
        <pc:picChg chg="del mod">
          <ac:chgData name="Charline Dop" userId="632207e5-4879-48e4-892a-a6c07a93a4e8" providerId="ADAL" clId="{52DBF8C6-CB55-497A-9220-670946F579BA}" dt="2024-04-04T08:28:10.072" v="245" actId="478"/>
          <ac:picMkLst>
            <pc:docMk/>
            <pc:sldMk cId="977074241" sldId="263"/>
            <ac:picMk id="17" creationId="{B494D620-54E9-402A-9AFB-3A60BD6B750E}"/>
          </ac:picMkLst>
        </pc:picChg>
        <pc:picChg chg="add mod">
          <ac:chgData name="Charline Dop" userId="632207e5-4879-48e4-892a-a6c07a93a4e8" providerId="ADAL" clId="{52DBF8C6-CB55-497A-9220-670946F579BA}" dt="2024-04-04T08:40:56.339" v="480" actId="1037"/>
          <ac:picMkLst>
            <pc:docMk/>
            <pc:sldMk cId="977074241" sldId="263"/>
            <ac:picMk id="18" creationId="{FB5203F1-3962-967D-C829-520FDDA67396}"/>
          </ac:picMkLst>
        </pc:picChg>
        <pc:picChg chg="del">
          <ac:chgData name="Charline Dop" userId="632207e5-4879-48e4-892a-a6c07a93a4e8" providerId="ADAL" clId="{52DBF8C6-CB55-497A-9220-670946F579BA}" dt="2024-04-04T08:29:12.411" v="267" actId="478"/>
          <ac:picMkLst>
            <pc:docMk/>
            <pc:sldMk cId="977074241" sldId="263"/>
            <ac:picMk id="19" creationId="{E88FFDAC-2CFF-973B-1E70-80E4E4490591}"/>
          </ac:picMkLst>
        </pc:picChg>
        <pc:picChg chg="del mod">
          <ac:chgData name="Charline Dop" userId="632207e5-4879-48e4-892a-a6c07a93a4e8" providerId="ADAL" clId="{52DBF8C6-CB55-497A-9220-670946F579BA}" dt="2024-04-04T08:29:07.076" v="265" actId="478"/>
          <ac:picMkLst>
            <pc:docMk/>
            <pc:sldMk cId="977074241" sldId="263"/>
            <ac:picMk id="21" creationId="{CE558942-F179-95EB-F7E0-AA023A5C1B73}"/>
          </ac:picMkLst>
        </pc:picChg>
        <pc:picChg chg="del">
          <ac:chgData name="Charline Dop" userId="632207e5-4879-48e4-892a-a6c07a93a4e8" providerId="ADAL" clId="{52DBF8C6-CB55-497A-9220-670946F579BA}" dt="2024-04-04T08:29:11.491" v="266" actId="478"/>
          <ac:picMkLst>
            <pc:docMk/>
            <pc:sldMk cId="977074241" sldId="263"/>
            <ac:picMk id="46" creationId="{674BB968-F454-FFE8-0080-66E43230D3E4}"/>
          </ac:picMkLst>
        </pc:picChg>
        <pc:picChg chg="del mod">
          <ac:chgData name="Charline Dop" userId="632207e5-4879-48e4-892a-a6c07a93a4e8" providerId="ADAL" clId="{52DBF8C6-CB55-497A-9220-670946F579BA}" dt="2024-04-04T08:28:55.583" v="263" actId="478"/>
          <ac:picMkLst>
            <pc:docMk/>
            <pc:sldMk cId="977074241" sldId="263"/>
            <ac:picMk id="47" creationId="{B6490125-A796-B319-1B97-63D23BD9BD6B}"/>
          </ac:picMkLst>
        </pc:picChg>
        <pc:picChg chg="del">
          <ac:chgData name="Charline Dop" userId="632207e5-4879-48e4-892a-a6c07a93a4e8" providerId="ADAL" clId="{52DBF8C6-CB55-497A-9220-670946F579BA}" dt="2024-04-04T08:29:15.090" v="268" actId="478"/>
          <ac:picMkLst>
            <pc:docMk/>
            <pc:sldMk cId="977074241" sldId="263"/>
            <ac:picMk id="53" creationId="{19282190-4F21-D30C-999E-E89D54D15A72}"/>
          </ac:picMkLst>
        </pc:picChg>
        <pc:picChg chg="del">
          <ac:chgData name="Charline Dop" userId="632207e5-4879-48e4-892a-a6c07a93a4e8" providerId="ADAL" clId="{52DBF8C6-CB55-497A-9220-670946F579BA}" dt="2024-04-04T08:40:24.062" v="466" actId="478"/>
          <ac:picMkLst>
            <pc:docMk/>
            <pc:sldMk cId="977074241" sldId="263"/>
            <ac:picMk id="131" creationId="{4BF1646F-97B6-504F-5ED9-1EA78CB9CF5F}"/>
          </ac:picMkLst>
        </pc:picChg>
        <pc:picChg chg="mod">
          <ac:chgData name="Charline Dop" userId="632207e5-4879-48e4-892a-a6c07a93a4e8" providerId="ADAL" clId="{52DBF8C6-CB55-497A-9220-670946F579BA}" dt="2024-04-04T08:40:19.162" v="464" actId="1076"/>
          <ac:picMkLst>
            <pc:docMk/>
            <pc:sldMk cId="977074241" sldId="263"/>
            <ac:picMk id="136" creationId="{1F8E1304-F998-9E5F-D450-A79667EE6384}"/>
          </ac:picMkLst>
        </pc:picChg>
        <pc:picChg chg="del mod">
          <ac:chgData name="Charline Dop" userId="632207e5-4879-48e4-892a-a6c07a93a4e8" providerId="ADAL" clId="{52DBF8C6-CB55-497A-9220-670946F579BA}" dt="2024-04-04T08:35:53.950" v="336" actId="478"/>
          <ac:picMkLst>
            <pc:docMk/>
            <pc:sldMk cId="977074241" sldId="263"/>
            <ac:picMk id="137" creationId="{D5344748-D07D-9044-F8B1-55AE74459D53}"/>
          </ac:picMkLst>
        </pc:picChg>
        <pc:picChg chg="mod ord">
          <ac:chgData name="Charline Dop" userId="632207e5-4879-48e4-892a-a6c07a93a4e8" providerId="ADAL" clId="{52DBF8C6-CB55-497A-9220-670946F579BA}" dt="2024-04-04T08:39:33.523" v="439" actId="166"/>
          <ac:picMkLst>
            <pc:docMk/>
            <pc:sldMk cId="977074241" sldId="263"/>
            <ac:picMk id="138" creationId="{1F6E96EB-4572-2E06-FB3B-00F7DC5F29C5}"/>
          </ac:picMkLst>
        </pc:picChg>
        <pc:picChg chg="del">
          <ac:chgData name="Charline Dop" userId="632207e5-4879-48e4-892a-a6c07a93a4e8" providerId="ADAL" clId="{52DBF8C6-CB55-497A-9220-670946F579BA}" dt="2024-04-04T08:40:31.613" v="468" actId="478"/>
          <ac:picMkLst>
            <pc:docMk/>
            <pc:sldMk cId="977074241" sldId="263"/>
            <ac:picMk id="139" creationId="{C9791102-1142-8B46-C803-7ABF3C4EC510}"/>
          </ac:picMkLst>
        </pc:picChg>
        <pc:picChg chg="mod">
          <ac:chgData name="Charline Dop" userId="632207e5-4879-48e4-892a-a6c07a93a4e8" providerId="ADAL" clId="{52DBF8C6-CB55-497A-9220-670946F579BA}" dt="2024-04-04T08:40:19.162" v="464" actId="1076"/>
          <ac:picMkLst>
            <pc:docMk/>
            <pc:sldMk cId="977074241" sldId="263"/>
            <ac:picMk id="153" creationId="{E41B5585-B15B-2AFD-2DC7-6DEF7AA0DEEE}"/>
          </ac:picMkLst>
        </pc:picChg>
        <pc:cxnChg chg="add mod ord">
          <ac:chgData name="Charline Dop" userId="632207e5-4879-48e4-892a-a6c07a93a4e8" providerId="ADAL" clId="{52DBF8C6-CB55-497A-9220-670946F579BA}" dt="2024-04-04T08:40:14.798" v="463" actId="1036"/>
          <ac:cxnSpMkLst>
            <pc:docMk/>
            <pc:sldMk cId="977074241" sldId="263"/>
            <ac:cxnSpMk id="5" creationId="{C5430226-D894-F08A-D456-F6D695AC428C}"/>
          </ac:cxnSpMkLst>
        </pc:cxnChg>
        <pc:cxnChg chg="del">
          <ac:chgData name="Charline Dop" userId="632207e5-4879-48e4-892a-a6c07a93a4e8" providerId="ADAL" clId="{52DBF8C6-CB55-497A-9220-670946F579BA}" dt="2024-04-04T08:25:38.514" v="2" actId="478"/>
          <ac:cxnSpMkLst>
            <pc:docMk/>
            <pc:sldMk cId="977074241" sldId="263"/>
            <ac:cxnSpMk id="6" creationId="{ACA8727C-473A-47F6-98FF-88ECE7F2BDDA}"/>
          </ac:cxnSpMkLst>
        </pc:cxnChg>
        <pc:cxnChg chg="del ord">
          <ac:chgData name="Charline Dop" userId="632207e5-4879-48e4-892a-a6c07a93a4e8" providerId="ADAL" clId="{52DBF8C6-CB55-497A-9220-670946F579BA}" dt="2024-04-04T08:41:10.245" v="482" actId="478"/>
          <ac:cxnSpMkLst>
            <pc:docMk/>
            <pc:sldMk cId="977074241" sldId="263"/>
            <ac:cxnSpMk id="10" creationId="{D455581A-463E-BB06-9000-B8CD2330737E}"/>
          </ac:cxnSpMkLst>
        </pc:cxnChg>
        <pc:cxnChg chg="add mod ord">
          <ac:chgData name="Charline Dop" userId="632207e5-4879-48e4-892a-a6c07a93a4e8" providerId="ADAL" clId="{52DBF8C6-CB55-497A-9220-670946F579BA}" dt="2024-04-04T08:40:14.798" v="463" actId="1036"/>
          <ac:cxnSpMkLst>
            <pc:docMk/>
            <pc:sldMk cId="977074241" sldId="263"/>
            <ac:cxnSpMk id="11" creationId="{F4C13EAE-BB5D-2FA9-264B-2DE7B7C16CD5}"/>
          </ac:cxnSpMkLst>
        </pc:cxnChg>
        <pc:cxnChg chg="add del mod">
          <ac:chgData name="Charline Dop" userId="632207e5-4879-48e4-892a-a6c07a93a4e8" providerId="ADAL" clId="{52DBF8C6-CB55-497A-9220-670946F579BA}" dt="2024-04-04T08:39:43.260" v="441" actId="478"/>
          <ac:cxnSpMkLst>
            <pc:docMk/>
            <pc:sldMk cId="977074241" sldId="263"/>
            <ac:cxnSpMk id="14" creationId="{BD63C76E-A85F-BA67-EF51-A5DD836C5E18}"/>
          </ac:cxnSpMkLst>
        </pc:cxnChg>
        <pc:cxnChg chg="add mod">
          <ac:chgData name="Charline Dop" userId="632207e5-4879-48e4-892a-a6c07a93a4e8" providerId="ADAL" clId="{52DBF8C6-CB55-497A-9220-670946F579BA}" dt="2024-04-04T08:41:21.206" v="583" actId="1037"/>
          <ac:cxnSpMkLst>
            <pc:docMk/>
            <pc:sldMk cId="977074241" sldId="263"/>
            <ac:cxnSpMk id="20" creationId="{6F16E4D6-F4DC-95B0-0DFE-9DC76BCFF58D}"/>
          </ac:cxnSpMkLst>
        </pc:cxnChg>
        <pc:cxnChg chg="mod">
          <ac:chgData name="Charline Dop" userId="632207e5-4879-48e4-892a-a6c07a93a4e8" providerId="ADAL" clId="{52DBF8C6-CB55-497A-9220-670946F579BA}" dt="2024-04-04T08:41:34.111" v="587" actId="1038"/>
          <ac:cxnSpMkLst>
            <pc:docMk/>
            <pc:sldMk cId="977074241" sldId="263"/>
            <ac:cxnSpMk id="141" creationId="{C326D92E-718C-3A24-3C1D-0F5CE2C85E0E}"/>
          </ac:cxnSpMkLst>
        </pc:cxnChg>
        <pc:cxnChg chg="del">
          <ac:chgData name="Charline Dop" userId="632207e5-4879-48e4-892a-a6c07a93a4e8" providerId="ADAL" clId="{52DBF8C6-CB55-497A-9220-670946F579BA}" dt="2024-04-04T08:27:59.022" v="241" actId="478"/>
          <ac:cxnSpMkLst>
            <pc:docMk/>
            <pc:sldMk cId="977074241" sldId="263"/>
            <ac:cxnSpMk id="145" creationId="{BFD71D23-B8F4-62D7-ACD7-2A7616ABAD25}"/>
          </ac:cxnSpMkLst>
        </pc:cxnChg>
      </pc:sldChg>
      <pc:sldChg chg="modSp mod modShow">
        <pc:chgData name="Charline Dop" userId="632207e5-4879-48e4-892a-a6c07a93a4e8" providerId="ADAL" clId="{52DBF8C6-CB55-497A-9220-670946F579BA}" dt="2024-04-05T12:47:25.911" v="1960" actId="20577"/>
        <pc:sldMkLst>
          <pc:docMk/>
          <pc:sldMk cId="2550352828" sldId="265"/>
        </pc:sldMkLst>
        <pc:spChg chg="mod">
          <ac:chgData name="Charline Dop" userId="632207e5-4879-48e4-892a-a6c07a93a4e8" providerId="ADAL" clId="{52DBF8C6-CB55-497A-9220-670946F579BA}" dt="2024-04-05T12:47:25.911" v="1960" actId="20577"/>
          <ac:spMkLst>
            <pc:docMk/>
            <pc:sldMk cId="2550352828" sldId="265"/>
            <ac:spMk id="3" creationId="{6B6110B2-7918-5727-55E0-09BDEDF0DCBC}"/>
          </ac:spMkLst>
        </pc:spChg>
      </pc:sldChg>
      <pc:sldChg chg="addSp delSp modSp add mod">
        <pc:chgData name="Charline Dop" userId="632207e5-4879-48e4-892a-a6c07a93a4e8" providerId="ADAL" clId="{52DBF8C6-CB55-497A-9220-670946F579BA}" dt="2024-04-05T12:59:37.843" v="2719" actId="478"/>
        <pc:sldMkLst>
          <pc:docMk/>
          <pc:sldMk cId="2302567423" sldId="266"/>
        </pc:sldMkLst>
        <pc:spChg chg="mod">
          <ac:chgData name="Charline Dop" userId="632207e5-4879-48e4-892a-a6c07a93a4e8" providerId="ADAL" clId="{52DBF8C6-CB55-497A-9220-670946F579BA}" dt="2024-04-05T12:59:03.692" v="2684" actId="20577"/>
          <ac:spMkLst>
            <pc:docMk/>
            <pc:sldMk cId="2302567423" sldId="266"/>
            <ac:spMk id="3" creationId="{9A529229-1C65-AD61-4D72-ABBFDAEDE638}"/>
          </ac:spMkLst>
        </pc:spChg>
        <pc:spChg chg="del">
          <ac:chgData name="Charline Dop" userId="632207e5-4879-48e4-892a-a6c07a93a4e8" providerId="ADAL" clId="{52DBF8C6-CB55-497A-9220-670946F579BA}" dt="2024-04-05T12:23:24.859" v="942" actId="478"/>
          <ac:spMkLst>
            <pc:docMk/>
            <pc:sldMk cId="2302567423" sldId="266"/>
            <ac:spMk id="4" creationId="{FEA3A8A6-34ED-9BC0-0651-06877CFFED12}"/>
          </ac:spMkLst>
        </pc:spChg>
        <pc:spChg chg="del">
          <ac:chgData name="Charline Dop" userId="632207e5-4879-48e4-892a-a6c07a93a4e8" providerId="ADAL" clId="{52DBF8C6-CB55-497A-9220-670946F579BA}" dt="2024-04-05T12:23:23.677" v="941" actId="478"/>
          <ac:spMkLst>
            <pc:docMk/>
            <pc:sldMk cId="2302567423" sldId="266"/>
            <ac:spMk id="6" creationId="{8B93C244-A8F6-FFDB-A4A9-A4BA59ED6590}"/>
          </ac:spMkLst>
        </pc:spChg>
        <pc:spChg chg="mod">
          <ac:chgData name="Charline Dop" userId="632207e5-4879-48e4-892a-a6c07a93a4e8" providerId="ADAL" clId="{52DBF8C6-CB55-497A-9220-670946F579BA}" dt="2024-04-05T12:59:30.075" v="2715" actId="1076"/>
          <ac:spMkLst>
            <pc:docMk/>
            <pc:sldMk cId="2302567423" sldId="266"/>
            <ac:spMk id="8" creationId="{204BB2A6-9991-2789-BDDE-C45EBB044F7B}"/>
          </ac:spMkLst>
        </pc:spChg>
        <pc:spChg chg="del">
          <ac:chgData name="Charline Dop" userId="632207e5-4879-48e4-892a-a6c07a93a4e8" providerId="ADAL" clId="{52DBF8C6-CB55-497A-9220-670946F579BA}" dt="2024-04-05T12:23:21.575" v="940" actId="478"/>
          <ac:spMkLst>
            <pc:docMk/>
            <pc:sldMk cId="2302567423" sldId="266"/>
            <ac:spMk id="9" creationId="{DD5113FF-6CEF-1914-B6D1-6454434B8392}"/>
          </ac:spMkLst>
        </pc:spChg>
        <pc:spChg chg="add mod">
          <ac:chgData name="Charline Dop" userId="632207e5-4879-48e4-892a-a6c07a93a4e8" providerId="ADAL" clId="{52DBF8C6-CB55-497A-9220-670946F579BA}" dt="2024-04-05T12:59:30.075" v="2715" actId="1076"/>
          <ac:spMkLst>
            <pc:docMk/>
            <pc:sldMk cId="2302567423" sldId="266"/>
            <ac:spMk id="10" creationId="{3E78D316-41E0-CE04-6108-5F8F249E523D}"/>
          </ac:spMkLst>
        </pc:spChg>
        <pc:spChg chg="del">
          <ac:chgData name="Charline Dop" userId="632207e5-4879-48e4-892a-a6c07a93a4e8" providerId="ADAL" clId="{52DBF8C6-CB55-497A-9220-670946F579BA}" dt="2024-04-05T12:23:21.575" v="940" actId="478"/>
          <ac:spMkLst>
            <pc:docMk/>
            <pc:sldMk cId="2302567423" sldId="266"/>
            <ac:spMk id="12" creationId="{3B3D7565-7D87-ABDF-CA9C-72468260AB0A}"/>
          </ac:spMkLst>
        </pc:spChg>
        <pc:spChg chg="add mod">
          <ac:chgData name="Charline Dop" userId="632207e5-4879-48e4-892a-a6c07a93a4e8" providerId="ADAL" clId="{52DBF8C6-CB55-497A-9220-670946F579BA}" dt="2024-04-05T12:59:30.075" v="2715" actId="1076"/>
          <ac:spMkLst>
            <pc:docMk/>
            <pc:sldMk cId="2302567423" sldId="266"/>
            <ac:spMk id="13" creationId="{043B07A7-E8F5-98B9-1524-26E0B38A0061}"/>
          </ac:spMkLst>
        </pc:spChg>
        <pc:spChg chg="add mod">
          <ac:chgData name="Charline Dop" userId="632207e5-4879-48e4-892a-a6c07a93a4e8" providerId="ADAL" clId="{52DBF8C6-CB55-497A-9220-670946F579BA}" dt="2024-04-05T12:59:30.075" v="2715" actId="1076"/>
          <ac:spMkLst>
            <pc:docMk/>
            <pc:sldMk cId="2302567423" sldId="266"/>
            <ac:spMk id="14" creationId="{551944C2-7823-F971-4343-4C38E72FD39D}"/>
          </ac:spMkLst>
        </pc:spChg>
        <pc:spChg chg="add mod">
          <ac:chgData name="Charline Dop" userId="632207e5-4879-48e4-892a-a6c07a93a4e8" providerId="ADAL" clId="{52DBF8C6-CB55-497A-9220-670946F579BA}" dt="2024-04-05T12:59:30.075" v="2715" actId="1076"/>
          <ac:spMkLst>
            <pc:docMk/>
            <pc:sldMk cId="2302567423" sldId="266"/>
            <ac:spMk id="15" creationId="{CA420100-05C7-56AF-112A-4EBE3180FF5F}"/>
          </ac:spMkLst>
        </pc:spChg>
        <pc:spChg chg="add mod">
          <ac:chgData name="Charline Dop" userId="632207e5-4879-48e4-892a-a6c07a93a4e8" providerId="ADAL" clId="{52DBF8C6-CB55-497A-9220-670946F579BA}" dt="2024-04-05T12:59:30.075" v="2715" actId="1076"/>
          <ac:spMkLst>
            <pc:docMk/>
            <pc:sldMk cId="2302567423" sldId="266"/>
            <ac:spMk id="17" creationId="{A32D17B1-D6A8-E530-2811-FE78BC80E147}"/>
          </ac:spMkLst>
        </pc:spChg>
        <pc:spChg chg="add del mod">
          <ac:chgData name="Charline Dop" userId="632207e5-4879-48e4-892a-a6c07a93a4e8" providerId="ADAL" clId="{52DBF8C6-CB55-497A-9220-670946F579BA}" dt="2024-04-05T12:40:55.825" v="1865" actId="21"/>
          <ac:spMkLst>
            <pc:docMk/>
            <pc:sldMk cId="2302567423" sldId="266"/>
            <ac:spMk id="19" creationId="{B4AEC12E-68BA-22F3-8368-3E6CB3AD3E1A}"/>
          </ac:spMkLst>
        </pc:spChg>
        <pc:spChg chg="add mod">
          <ac:chgData name="Charline Dop" userId="632207e5-4879-48e4-892a-a6c07a93a4e8" providerId="ADAL" clId="{52DBF8C6-CB55-497A-9220-670946F579BA}" dt="2024-04-05T12:59:32.534" v="2716" actId="1076"/>
          <ac:spMkLst>
            <pc:docMk/>
            <pc:sldMk cId="2302567423" sldId="266"/>
            <ac:spMk id="21" creationId="{D9DA7242-16C4-E937-89D4-E64510517513}"/>
          </ac:spMkLst>
        </pc:spChg>
        <pc:spChg chg="add del mod">
          <ac:chgData name="Charline Dop" userId="632207e5-4879-48e4-892a-a6c07a93a4e8" providerId="ADAL" clId="{52DBF8C6-CB55-497A-9220-670946F579BA}" dt="2024-04-05T12:59:37.843" v="2719" actId="478"/>
          <ac:spMkLst>
            <pc:docMk/>
            <pc:sldMk cId="2302567423" sldId="266"/>
            <ac:spMk id="22" creationId="{490433B5-9340-21F2-188B-041FE74A703B}"/>
          </ac:spMkLst>
        </pc:spChg>
        <pc:spChg chg="del">
          <ac:chgData name="Charline Dop" userId="632207e5-4879-48e4-892a-a6c07a93a4e8" providerId="ADAL" clId="{52DBF8C6-CB55-497A-9220-670946F579BA}" dt="2024-04-05T12:23:21.575" v="940" actId="478"/>
          <ac:spMkLst>
            <pc:docMk/>
            <pc:sldMk cId="2302567423" sldId="266"/>
            <ac:spMk id="23" creationId="{2E747777-4121-9D74-AA1A-AF4DFF237E80}"/>
          </ac:spMkLst>
        </pc:spChg>
        <pc:spChg chg="del">
          <ac:chgData name="Charline Dop" userId="632207e5-4879-48e4-892a-a6c07a93a4e8" providerId="ADAL" clId="{52DBF8C6-CB55-497A-9220-670946F579BA}" dt="2024-04-05T12:23:21.575" v="940" actId="478"/>
          <ac:spMkLst>
            <pc:docMk/>
            <pc:sldMk cId="2302567423" sldId="266"/>
            <ac:spMk id="38" creationId="{F72CBE5D-7389-62F6-3BB9-A17EC174EFF0}"/>
          </ac:spMkLst>
        </pc:spChg>
        <pc:spChg chg="del">
          <ac:chgData name="Charline Dop" userId="632207e5-4879-48e4-892a-a6c07a93a4e8" providerId="ADAL" clId="{52DBF8C6-CB55-497A-9220-670946F579BA}" dt="2024-04-05T12:23:21.575" v="940" actId="478"/>
          <ac:spMkLst>
            <pc:docMk/>
            <pc:sldMk cId="2302567423" sldId="266"/>
            <ac:spMk id="132" creationId="{CAF3AA28-0370-1B31-38C2-FD3810A320C1}"/>
          </ac:spMkLst>
        </pc:spChg>
        <pc:spChg chg="del">
          <ac:chgData name="Charline Dop" userId="632207e5-4879-48e4-892a-a6c07a93a4e8" providerId="ADAL" clId="{52DBF8C6-CB55-497A-9220-670946F579BA}" dt="2024-04-05T12:23:21.575" v="940" actId="478"/>
          <ac:spMkLst>
            <pc:docMk/>
            <pc:sldMk cId="2302567423" sldId="266"/>
            <ac:spMk id="150" creationId="{86E8AC3D-FA5C-90E5-B686-0D64599007E5}"/>
          </ac:spMkLst>
        </pc:spChg>
        <pc:spChg chg="del">
          <ac:chgData name="Charline Dop" userId="632207e5-4879-48e4-892a-a6c07a93a4e8" providerId="ADAL" clId="{52DBF8C6-CB55-497A-9220-670946F579BA}" dt="2024-04-05T12:23:26.798" v="943" actId="478"/>
          <ac:spMkLst>
            <pc:docMk/>
            <pc:sldMk cId="2302567423" sldId="266"/>
            <ac:spMk id="151" creationId="{E4CFB8EE-0CB1-465B-D470-00A0ECFCCED0}"/>
          </ac:spMkLst>
        </pc:spChg>
        <pc:spChg chg="del">
          <ac:chgData name="Charline Dop" userId="632207e5-4879-48e4-892a-a6c07a93a4e8" providerId="ADAL" clId="{52DBF8C6-CB55-497A-9220-670946F579BA}" dt="2024-04-05T12:23:21.575" v="940" actId="478"/>
          <ac:spMkLst>
            <pc:docMk/>
            <pc:sldMk cId="2302567423" sldId="266"/>
            <ac:spMk id="155" creationId="{D197C1C4-A346-64B3-9241-8D7954671BEE}"/>
          </ac:spMkLst>
        </pc:spChg>
        <pc:picChg chg="del">
          <ac:chgData name="Charline Dop" userId="632207e5-4879-48e4-892a-a6c07a93a4e8" providerId="ADAL" clId="{52DBF8C6-CB55-497A-9220-670946F579BA}" dt="2024-04-05T12:23:21.575" v="940" actId="478"/>
          <ac:picMkLst>
            <pc:docMk/>
            <pc:sldMk cId="2302567423" sldId="266"/>
            <ac:picMk id="7" creationId="{241A307A-17B4-EBB4-6741-583148AFC5FE}"/>
          </ac:picMkLst>
        </pc:picChg>
        <pc:picChg chg="del">
          <ac:chgData name="Charline Dop" userId="632207e5-4879-48e4-892a-a6c07a93a4e8" providerId="ADAL" clId="{52DBF8C6-CB55-497A-9220-670946F579BA}" dt="2024-04-05T12:23:33.333" v="947" actId="478"/>
          <ac:picMkLst>
            <pc:docMk/>
            <pc:sldMk cId="2302567423" sldId="266"/>
            <ac:picMk id="16" creationId="{A599E3B1-15DB-1C96-7162-BA49DCEC5AA9}"/>
          </ac:picMkLst>
        </pc:picChg>
        <pc:picChg chg="del">
          <ac:chgData name="Charline Dop" userId="632207e5-4879-48e4-892a-a6c07a93a4e8" providerId="ADAL" clId="{52DBF8C6-CB55-497A-9220-670946F579BA}" dt="2024-04-05T12:23:28.722" v="944" actId="478"/>
          <ac:picMkLst>
            <pc:docMk/>
            <pc:sldMk cId="2302567423" sldId="266"/>
            <ac:picMk id="18" creationId="{474B7340-A8D2-D63D-08F9-48F8ADB5C786}"/>
          </ac:picMkLst>
        </pc:picChg>
        <pc:picChg chg="del">
          <ac:chgData name="Charline Dop" userId="632207e5-4879-48e4-892a-a6c07a93a4e8" providerId="ADAL" clId="{52DBF8C6-CB55-497A-9220-670946F579BA}" dt="2024-04-05T12:23:31.434" v="946" actId="478"/>
          <ac:picMkLst>
            <pc:docMk/>
            <pc:sldMk cId="2302567423" sldId="266"/>
            <ac:picMk id="136" creationId="{79F7A961-D543-8A97-F7C0-626F0F31B062}"/>
          </ac:picMkLst>
        </pc:picChg>
        <pc:picChg chg="del">
          <ac:chgData name="Charline Dop" userId="632207e5-4879-48e4-892a-a6c07a93a4e8" providerId="ADAL" clId="{52DBF8C6-CB55-497A-9220-670946F579BA}" dt="2024-04-05T12:23:21.575" v="940" actId="478"/>
          <ac:picMkLst>
            <pc:docMk/>
            <pc:sldMk cId="2302567423" sldId="266"/>
            <ac:picMk id="138" creationId="{DE2A528B-0397-C43C-0AF4-69CB221FF669}"/>
          </ac:picMkLst>
        </pc:picChg>
        <pc:picChg chg="del">
          <ac:chgData name="Charline Dop" userId="632207e5-4879-48e4-892a-a6c07a93a4e8" providerId="ADAL" clId="{52DBF8C6-CB55-497A-9220-670946F579BA}" dt="2024-04-05T12:23:30.348" v="945" actId="478"/>
          <ac:picMkLst>
            <pc:docMk/>
            <pc:sldMk cId="2302567423" sldId="266"/>
            <ac:picMk id="153" creationId="{97716513-EC3F-C2ED-B2A8-6929D62AFCFB}"/>
          </ac:picMkLst>
        </pc:picChg>
        <pc:cxnChg chg="del">
          <ac:chgData name="Charline Dop" userId="632207e5-4879-48e4-892a-a6c07a93a4e8" providerId="ADAL" clId="{52DBF8C6-CB55-497A-9220-670946F579BA}" dt="2024-04-05T12:23:21.575" v="940" actId="478"/>
          <ac:cxnSpMkLst>
            <pc:docMk/>
            <pc:sldMk cId="2302567423" sldId="266"/>
            <ac:cxnSpMk id="5" creationId="{DD148420-1941-2CA4-FD10-E99159AF1143}"/>
          </ac:cxnSpMkLst>
        </pc:cxnChg>
        <pc:cxnChg chg="del">
          <ac:chgData name="Charline Dop" userId="632207e5-4879-48e4-892a-a6c07a93a4e8" providerId="ADAL" clId="{52DBF8C6-CB55-497A-9220-670946F579BA}" dt="2024-04-05T12:23:21.575" v="940" actId="478"/>
          <ac:cxnSpMkLst>
            <pc:docMk/>
            <pc:sldMk cId="2302567423" sldId="266"/>
            <ac:cxnSpMk id="11" creationId="{A445D930-F42B-136E-984C-F949112195B4}"/>
          </ac:cxnSpMkLst>
        </pc:cxnChg>
        <pc:cxnChg chg="del">
          <ac:chgData name="Charline Dop" userId="632207e5-4879-48e4-892a-a6c07a93a4e8" providerId="ADAL" clId="{52DBF8C6-CB55-497A-9220-670946F579BA}" dt="2024-04-05T12:23:21.575" v="940" actId="478"/>
          <ac:cxnSpMkLst>
            <pc:docMk/>
            <pc:sldMk cId="2302567423" sldId="266"/>
            <ac:cxnSpMk id="20" creationId="{5618FA32-6B81-8959-E5E4-E36705BD06B7}"/>
          </ac:cxnSpMkLst>
        </pc:cxnChg>
        <pc:cxnChg chg="del">
          <ac:chgData name="Charline Dop" userId="632207e5-4879-48e4-892a-a6c07a93a4e8" providerId="ADAL" clId="{52DBF8C6-CB55-497A-9220-670946F579BA}" dt="2024-04-05T12:23:21.575" v="940" actId="478"/>
          <ac:cxnSpMkLst>
            <pc:docMk/>
            <pc:sldMk cId="2302567423" sldId="266"/>
            <ac:cxnSpMk id="141" creationId="{2859BA5C-E997-F808-5378-17E67B072F8C}"/>
          </ac:cxnSpMkLst>
        </pc:cxnChg>
      </pc:sldChg>
      <pc:sldChg chg="delSp add del mod">
        <pc:chgData name="Charline Dop" userId="632207e5-4879-48e4-892a-a6c07a93a4e8" providerId="ADAL" clId="{52DBF8C6-CB55-497A-9220-670946F579BA}" dt="2024-04-05T12:48:39.775" v="1973" actId="47"/>
        <pc:sldMkLst>
          <pc:docMk/>
          <pc:sldMk cId="209318854" sldId="267"/>
        </pc:sldMkLst>
        <pc:spChg chg="del">
          <ac:chgData name="Charline Dop" userId="632207e5-4879-48e4-892a-a6c07a93a4e8" providerId="ADAL" clId="{52DBF8C6-CB55-497A-9220-670946F579BA}" dt="2024-04-05T12:36:16.829" v="1803" actId="478"/>
          <ac:spMkLst>
            <pc:docMk/>
            <pc:sldMk cId="209318854" sldId="267"/>
            <ac:spMk id="8" creationId="{8FC34993-B11E-D5BB-ED3F-BD20E0203A09}"/>
          </ac:spMkLst>
        </pc:spChg>
        <pc:spChg chg="del">
          <ac:chgData name="Charline Dop" userId="632207e5-4879-48e4-892a-a6c07a93a4e8" providerId="ADAL" clId="{52DBF8C6-CB55-497A-9220-670946F579BA}" dt="2024-04-05T12:36:16.829" v="1803" actId="478"/>
          <ac:spMkLst>
            <pc:docMk/>
            <pc:sldMk cId="209318854" sldId="267"/>
            <ac:spMk id="10" creationId="{0868F115-E138-CC5A-32CA-BCEBD0D8CE86}"/>
          </ac:spMkLst>
        </pc:spChg>
        <pc:spChg chg="del">
          <ac:chgData name="Charline Dop" userId="632207e5-4879-48e4-892a-a6c07a93a4e8" providerId="ADAL" clId="{52DBF8C6-CB55-497A-9220-670946F579BA}" dt="2024-04-05T12:36:16.829" v="1803" actId="478"/>
          <ac:spMkLst>
            <pc:docMk/>
            <pc:sldMk cId="209318854" sldId="267"/>
            <ac:spMk id="13" creationId="{16BFD1FB-C881-8DE4-5DFD-4E1753A00C79}"/>
          </ac:spMkLst>
        </pc:spChg>
        <pc:spChg chg="del">
          <ac:chgData name="Charline Dop" userId="632207e5-4879-48e4-892a-a6c07a93a4e8" providerId="ADAL" clId="{52DBF8C6-CB55-497A-9220-670946F579BA}" dt="2024-04-05T12:36:16.829" v="1803" actId="478"/>
          <ac:spMkLst>
            <pc:docMk/>
            <pc:sldMk cId="209318854" sldId="267"/>
            <ac:spMk id="14" creationId="{E57493DE-FA97-68D1-47F3-D4BCBAA246F2}"/>
          </ac:spMkLst>
        </pc:spChg>
        <pc:spChg chg="del">
          <ac:chgData name="Charline Dop" userId="632207e5-4879-48e4-892a-a6c07a93a4e8" providerId="ADAL" clId="{52DBF8C6-CB55-497A-9220-670946F579BA}" dt="2024-04-05T12:36:18.942" v="1804" actId="478"/>
          <ac:spMkLst>
            <pc:docMk/>
            <pc:sldMk cId="209318854" sldId="267"/>
            <ac:spMk id="15" creationId="{C8467EA4-FDB2-BDF4-EC68-07765D1E75EB}"/>
          </ac:spMkLst>
        </pc:spChg>
        <pc:spChg chg="del">
          <ac:chgData name="Charline Dop" userId="632207e5-4879-48e4-892a-a6c07a93a4e8" providerId="ADAL" clId="{52DBF8C6-CB55-497A-9220-670946F579BA}" dt="2024-04-05T12:36:16.829" v="1803" actId="478"/>
          <ac:spMkLst>
            <pc:docMk/>
            <pc:sldMk cId="209318854" sldId="267"/>
            <ac:spMk id="17" creationId="{97382BAE-801A-B5B2-E5F1-A468809A663D}"/>
          </ac:spMkLst>
        </pc:spChg>
      </pc:sldChg>
      <pc:sldChg chg="addSp delSp modSp add mod">
        <pc:chgData name="Charline Dop" userId="632207e5-4879-48e4-892a-a6c07a93a4e8" providerId="ADAL" clId="{52DBF8C6-CB55-497A-9220-670946F579BA}" dt="2024-04-05T12:59:53.260" v="2757" actId="313"/>
        <pc:sldMkLst>
          <pc:docMk/>
          <pc:sldMk cId="3720235594" sldId="267"/>
        </pc:sldMkLst>
        <pc:spChg chg="del mod">
          <ac:chgData name="Charline Dop" userId="632207e5-4879-48e4-892a-a6c07a93a4e8" providerId="ADAL" clId="{52DBF8C6-CB55-497A-9220-670946F579BA}" dt="2024-04-05T12:57:14.988" v="2630"/>
          <ac:spMkLst>
            <pc:docMk/>
            <pc:sldMk cId="3720235594" sldId="267"/>
            <ac:spMk id="3" creationId="{E4DEF796-AD99-0EEF-10BF-FBEA365E1A73}"/>
          </ac:spMkLst>
        </pc:spChg>
        <pc:spChg chg="add mod">
          <ac:chgData name="Charline Dop" userId="632207e5-4879-48e4-892a-a6c07a93a4e8" providerId="ADAL" clId="{52DBF8C6-CB55-497A-9220-670946F579BA}" dt="2024-04-05T12:59:53.260" v="2757" actId="313"/>
          <ac:spMkLst>
            <pc:docMk/>
            <pc:sldMk cId="3720235594" sldId="267"/>
            <ac:spMk id="4" creationId="{44DA498A-2D22-67BF-17A6-4DF34FB3AA86}"/>
          </ac:spMkLst>
        </pc:spChg>
        <pc:spChg chg="del">
          <ac:chgData name="Charline Dop" userId="632207e5-4879-48e4-892a-a6c07a93a4e8" providerId="ADAL" clId="{52DBF8C6-CB55-497A-9220-670946F579BA}" dt="2024-04-05T12:56:00.911" v="2610" actId="478"/>
          <ac:spMkLst>
            <pc:docMk/>
            <pc:sldMk cId="3720235594" sldId="267"/>
            <ac:spMk id="8" creationId="{FD834F87-A6B8-52C2-D028-1556744149A7}"/>
          </ac:spMkLst>
        </pc:spChg>
        <pc:spChg chg="del">
          <ac:chgData name="Charline Dop" userId="632207e5-4879-48e4-892a-a6c07a93a4e8" providerId="ADAL" clId="{52DBF8C6-CB55-497A-9220-670946F579BA}" dt="2024-04-05T12:56:00.911" v="2610" actId="478"/>
          <ac:spMkLst>
            <pc:docMk/>
            <pc:sldMk cId="3720235594" sldId="267"/>
            <ac:spMk id="10" creationId="{9A9FC925-2E92-0C38-2645-38D81CD7D169}"/>
          </ac:spMkLst>
        </pc:spChg>
        <pc:spChg chg="del">
          <ac:chgData name="Charline Dop" userId="632207e5-4879-48e4-892a-a6c07a93a4e8" providerId="ADAL" clId="{52DBF8C6-CB55-497A-9220-670946F579BA}" dt="2024-04-05T12:56:00.911" v="2610" actId="478"/>
          <ac:spMkLst>
            <pc:docMk/>
            <pc:sldMk cId="3720235594" sldId="267"/>
            <ac:spMk id="13" creationId="{EBA480B9-D03C-DB54-B6AC-E4C25AB2CA63}"/>
          </ac:spMkLst>
        </pc:spChg>
        <pc:spChg chg="del">
          <ac:chgData name="Charline Dop" userId="632207e5-4879-48e4-892a-a6c07a93a4e8" providerId="ADAL" clId="{52DBF8C6-CB55-497A-9220-670946F579BA}" dt="2024-04-05T12:56:00.911" v="2610" actId="478"/>
          <ac:spMkLst>
            <pc:docMk/>
            <pc:sldMk cId="3720235594" sldId="267"/>
            <ac:spMk id="14" creationId="{462F47D2-CD88-1E37-5867-DCA68E221773}"/>
          </ac:spMkLst>
        </pc:spChg>
        <pc:spChg chg="del">
          <ac:chgData name="Charline Dop" userId="632207e5-4879-48e4-892a-a6c07a93a4e8" providerId="ADAL" clId="{52DBF8C6-CB55-497A-9220-670946F579BA}" dt="2024-04-05T12:56:00.911" v="2610" actId="478"/>
          <ac:spMkLst>
            <pc:docMk/>
            <pc:sldMk cId="3720235594" sldId="267"/>
            <ac:spMk id="15" creationId="{CCDCEE79-2DC6-4B48-DB03-E9BD0A766E58}"/>
          </ac:spMkLst>
        </pc:spChg>
        <pc:spChg chg="del">
          <ac:chgData name="Charline Dop" userId="632207e5-4879-48e4-892a-a6c07a93a4e8" providerId="ADAL" clId="{52DBF8C6-CB55-497A-9220-670946F579BA}" dt="2024-04-05T12:56:00.911" v="2610" actId="478"/>
          <ac:spMkLst>
            <pc:docMk/>
            <pc:sldMk cId="3720235594" sldId="267"/>
            <ac:spMk id="17" creationId="{9B461476-5579-7E99-B4FA-8811761FF573}"/>
          </ac:spMkLst>
        </pc:spChg>
      </pc:sldChg>
    </pc:docChg>
  </pc:docChgLst>
  <pc:docChgLst>
    <pc:chgData name="Charline Dop" userId="S::charline.dop@esante-hdf.fr::632207e5-4879-48e4-892a-a6c07a93a4e8" providerId="AD" clId="Web-{3D66A900-F92B-869F-C843-08C2D5886DF8}"/>
    <pc:docChg chg="modSld">
      <pc:chgData name="Charline Dop" userId="S::charline.dop@esante-hdf.fr::632207e5-4879-48e4-892a-a6c07a93a4e8" providerId="AD" clId="Web-{3D66A900-F92B-869F-C843-08C2D5886DF8}" dt="2024-03-19T15:06:06.800" v="4" actId="20577"/>
      <pc:docMkLst>
        <pc:docMk/>
      </pc:docMkLst>
      <pc:sldChg chg="modSp">
        <pc:chgData name="Charline Dop" userId="S::charline.dop@esante-hdf.fr::632207e5-4879-48e4-892a-a6c07a93a4e8" providerId="AD" clId="Web-{3D66A900-F92B-869F-C843-08C2D5886DF8}" dt="2024-03-19T15:06:06.800" v="4" actId="20577"/>
        <pc:sldMkLst>
          <pc:docMk/>
          <pc:sldMk cId="3521997879" sldId="261"/>
        </pc:sldMkLst>
        <pc:spChg chg="mod">
          <ac:chgData name="Charline Dop" userId="S::charline.dop@esante-hdf.fr::632207e5-4879-48e4-892a-a6c07a93a4e8" providerId="AD" clId="Web-{3D66A900-F92B-869F-C843-08C2D5886DF8}" dt="2024-03-19T15:05:54.252" v="1" actId="20577"/>
          <ac:spMkLst>
            <pc:docMk/>
            <pc:sldMk cId="3521997879" sldId="261"/>
            <ac:spMk id="2" creationId="{430CCFA7-A1D6-8DBF-0540-E024D93BFE5A}"/>
          </ac:spMkLst>
        </pc:spChg>
        <pc:spChg chg="mod">
          <ac:chgData name="Charline Dop" userId="S::charline.dop@esante-hdf.fr::632207e5-4879-48e4-892a-a6c07a93a4e8" providerId="AD" clId="Web-{3D66A900-F92B-869F-C843-08C2D5886DF8}" dt="2024-03-19T15:06:01.471" v="3" actId="20577"/>
          <ac:spMkLst>
            <pc:docMk/>
            <pc:sldMk cId="3521997879" sldId="261"/>
            <ac:spMk id="11" creationId="{372CE9E1-F067-1C10-E85F-F8777CF49F33}"/>
          </ac:spMkLst>
        </pc:spChg>
        <pc:spChg chg="mod">
          <ac:chgData name="Charline Dop" userId="S::charline.dop@esante-hdf.fr::632207e5-4879-48e4-892a-a6c07a93a4e8" providerId="AD" clId="Web-{3D66A900-F92B-869F-C843-08C2D5886DF8}" dt="2024-03-19T15:06:06.800" v="4" actId="20577"/>
          <ac:spMkLst>
            <pc:docMk/>
            <pc:sldMk cId="3521997879" sldId="261"/>
            <ac:spMk id="19" creationId="{7EF288AC-B518-FD9A-FAE0-72C80B940F17}"/>
          </ac:spMkLst>
        </pc:spChg>
      </pc:sldChg>
    </pc:docChg>
  </pc:docChgLst>
  <pc:docChgLst>
    <pc:chgData name="Charline Dop" userId="S::charline.dop@esante-hdf.fr::632207e5-4879-48e4-892a-a6c07a93a4e8" providerId="AD" clId="Web-{F733B5B4-5007-FD52-1396-0CEBCA2ADDA9}"/>
    <pc:docChg chg="modSld">
      <pc:chgData name="Charline Dop" userId="S::charline.dop@esante-hdf.fr::632207e5-4879-48e4-892a-a6c07a93a4e8" providerId="AD" clId="Web-{F733B5B4-5007-FD52-1396-0CEBCA2ADDA9}" dt="2024-03-12T07:48:02.101" v="9" actId="20577"/>
      <pc:docMkLst>
        <pc:docMk/>
      </pc:docMkLst>
      <pc:sldChg chg="modSp">
        <pc:chgData name="Charline Dop" userId="S::charline.dop@esante-hdf.fr::632207e5-4879-48e4-892a-a6c07a93a4e8" providerId="AD" clId="Web-{F733B5B4-5007-FD52-1396-0CEBCA2ADDA9}" dt="2024-03-12T07:48:02.101" v="9" actId="20577"/>
        <pc:sldMkLst>
          <pc:docMk/>
          <pc:sldMk cId="381387533" sldId="258"/>
        </pc:sldMkLst>
        <pc:spChg chg="mod">
          <ac:chgData name="Charline Dop" userId="S::charline.dop@esante-hdf.fr::632207e5-4879-48e4-892a-a6c07a93a4e8" providerId="AD" clId="Web-{F733B5B4-5007-FD52-1396-0CEBCA2ADDA9}" dt="2024-03-12T07:48:02.101" v="9" actId="20577"/>
          <ac:spMkLst>
            <pc:docMk/>
            <pc:sldMk cId="381387533" sldId="258"/>
            <ac:spMk id="34" creationId="{382A8D7E-73D4-685B-2863-CC6EBC0AE4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70B5-2D9A-4A38-BDB8-EAF79C3E5AA4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C29C6-440C-4D29-81C2-0BFB35E838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35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9C64852A-D36A-68CA-25FD-605CC2713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43" y="6194697"/>
            <a:ext cx="1315357" cy="7447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3C7C3B5-5EEA-D48C-C81D-98F1F8FAB8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24250" y="6296754"/>
            <a:ext cx="4532442" cy="5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9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EA510-4022-4F41-ABC9-80EED8499F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BDA5FD-3EC3-1629-1B01-6E001D4EAD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4826-E951-9731-CD6C-41EE86A3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7888B67-6B43-43B1-956B-DA2DAC4989FC}" type="datetime1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FD9CC8-D3CD-777D-FF82-7863A0A9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6C5D2F-88B3-1DA2-7471-AC8C1936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fld id="{87D0442A-9215-B244-8CE3-28170352A98F}" type="slidenum">
              <a:rPr lang="fr-FR" smtClean="0"/>
              <a:pPr algn="ct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29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ujet vert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94B79F-3C53-4D6F-4739-2AF99099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1418" y="6218367"/>
            <a:ext cx="1057085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F8B566C3-8E72-4369-AF65-C25D147F24F3}" type="datetime1">
              <a:rPr lang="fr-FR" smtClean="0"/>
              <a:t>11/04/2024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6ABB85-468A-EC75-2B8F-0B1DFD3E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8590" y="621836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algn="ctr"/>
            <a:r>
              <a:rPr lang="fr-FR"/>
              <a:t>Titre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8475BAD7-6CF9-8165-664A-0A976D96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57" y="6223885"/>
            <a:ext cx="509016" cy="365125"/>
          </a:xfrm>
          <a:prstGeom prst="rect">
            <a:avLst/>
          </a:prstGeom>
        </p:spPr>
        <p:txBody>
          <a:bodyPr/>
          <a:lstStyle>
            <a:lvl1pPr algn="ctr">
              <a:defRPr sz="800" b="1" i="0">
                <a:solidFill>
                  <a:schemeClr val="accent2"/>
                </a:solidFill>
                <a:latin typeface="Source Sans Pro" panose="020B0503030403020204" pitchFamily="34" charset="77"/>
                <a:ea typeface="Source Sans Pro" panose="020B0503030403020204" pitchFamily="34" charset="77"/>
              </a:defRPr>
            </a:lvl1pPr>
          </a:lstStyle>
          <a:p>
            <a:fld id="{87D0442A-9215-B244-8CE3-28170352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96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ujet vert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94B79F-3C53-4D6F-4739-2AF99099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1614" y="6202325"/>
            <a:ext cx="1057085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C0ED0AA8-B8F3-4D9C-9093-0880569DA794}" type="datetime1">
              <a:rPr lang="fr-FR" smtClean="0"/>
              <a:t>11/04/2024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6ABB85-468A-EC75-2B8F-0B1DFD3E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243" y="620232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74ACFF48-10B5-A37B-60BB-DD29AFC4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57" y="6202325"/>
            <a:ext cx="509016" cy="365125"/>
          </a:xfrm>
          <a:prstGeom prst="rect">
            <a:avLst/>
          </a:prstGeom>
        </p:spPr>
        <p:txBody>
          <a:bodyPr/>
          <a:lstStyle>
            <a:lvl1pPr algn="ctr">
              <a:defRPr sz="800" b="1" i="0">
                <a:solidFill>
                  <a:schemeClr val="accent2"/>
                </a:solidFill>
                <a:latin typeface="Source Sans Pro" panose="020B0503030403020204" pitchFamily="34" charset="77"/>
                <a:ea typeface="Source Sans Pro" panose="020B0503030403020204" pitchFamily="34" charset="77"/>
              </a:defRPr>
            </a:lvl1pPr>
          </a:lstStyle>
          <a:p>
            <a:fld id="{87D0442A-9215-B244-8CE3-28170352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01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ujet vert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94B79F-3C53-4D6F-4739-2AF99099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03236" y="6212397"/>
            <a:ext cx="1057085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39E84D8-FA16-41DA-BE6C-3986D241BE84}" type="datetime1">
              <a:rPr lang="fr-FR" smtClean="0"/>
              <a:t>11/04/2024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6ABB85-468A-EC75-2B8F-0B1DFD3E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033" y="620232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E0B57B0D-1A8C-9EBA-66DC-959F905D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57" y="6223885"/>
            <a:ext cx="509016" cy="365125"/>
          </a:xfrm>
          <a:prstGeom prst="rect">
            <a:avLst/>
          </a:prstGeom>
        </p:spPr>
        <p:txBody>
          <a:bodyPr/>
          <a:lstStyle>
            <a:lvl1pPr algn="ctr">
              <a:defRPr sz="800" b="1" i="0">
                <a:solidFill>
                  <a:schemeClr val="bg1"/>
                </a:solidFill>
                <a:latin typeface="Source Sans Pro" panose="020B0503030403020204" pitchFamily="34" charset="77"/>
                <a:ea typeface="Source Sans Pro" panose="020B0503030403020204" pitchFamily="34" charset="77"/>
              </a:defRPr>
            </a:lvl1pPr>
          </a:lstStyle>
          <a:p>
            <a:fld id="{87D0442A-9215-B244-8CE3-28170352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15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07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re présenta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abits, capture d’écran, personne, texte&#10;&#10;Description générée automatiquement">
            <a:extLst>
              <a:ext uri="{FF2B5EF4-FFF2-40B4-BE49-F238E27FC236}">
                <a16:creationId xmlns:a16="http://schemas.microsoft.com/office/drawing/2014/main" id="{ED7C69B4-C761-3142-3330-1B7B7F7AC8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21" y="38238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5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9F24B8-9E49-49C2-528B-2BCE01250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43" y="6090699"/>
            <a:ext cx="5294514" cy="631495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8112BE3-A709-92EB-58ED-81183CDD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57" y="6223885"/>
            <a:ext cx="509016" cy="365125"/>
          </a:xfrm>
          <a:prstGeom prst="rect">
            <a:avLst/>
          </a:prstGeom>
        </p:spPr>
        <p:txBody>
          <a:bodyPr/>
          <a:lstStyle>
            <a:lvl1pPr algn="ctr">
              <a:defRPr sz="800" b="1" i="0">
                <a:solidFill>
                  <a:schemeClr val="bg1"/>
                </a:solidFill>
                <a:latin typeface="Source Sans Pro" panose="020B0503030403020204" pitchFamily="34" charset="77"/>
                <a:ea typeface="Source Sans Pro" panose="020B0503030403020204" pitchFamily="34" charset="77"/>
              </a:defRPr>
            </a:lvl1pPr>
          </a:lstStyle>
          <a:p>
            <a:fld id="{87D0442A-9215-B244-8CE3-28170352A98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F9FBFFA-CA15-1AC0-61FB-FA67628B5844}"/>
              </a:ext>
            </a:extLst>
          </p:cNvPr>
          <p:cNvSpPr txBox="1">
            <a:spLocks/>
          </p:cNvSpPr>
          <p:nvPr userDrawn="1"/>
        </p:nvSpPr>
        <p:spPr>
          <a:xfrm>
            <a:off x="11060057" y="6202325"/>
            <a:ext cx="50901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800" b="1" i="0" kern="1200">
                <a:solidFill>
                  <a:schemeClr val="accent2"/>
                </a:solidFill>
                <a:latin typeface="Source Sans Pro" panose="020B0503030403020204" pitchFamily="34" charset="77"/>
                <a:ea typeface="Source Sans Pro" panose="020B0503030403020204" pitchFamily="34" charset="7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D0442A-9215-B244-8CE3-28170352A98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 descr="Une image contenant Graphique, cercle, typographie, conception&#10;&#10;Description générée automatiquement">
            <a:extLst>
              <a:ext uri="{FF2B5EF4-FFF2-40B4-BE49-F238E27FC236}">
                <a16:creationId xmlns:a16="http://schemas.microsoft.com/office/drawing/2014/main" id="{4E04C992-78D8-15D1-8C8C-732E55242C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663" y="6127830"/>
            <a:ext cx="506357" cy="365124"/>
          </a:xfrm>
          <a:prstGeom prst="rect">
            <a:avLst/>
          </a:prstGeom>
        </p:spPr>
      </p:pic>
      <p:pic>
        <p:nvPicPr>
          <p:cNvPr id="12" name="Image 1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391AAC7-7C04-4BD4-1D3F-14A4AFFA25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71" y="6189271"/>
            <a:ext cx="750091" cy="4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8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créativité&#10;&#10;Description générée automatiquement">
            <a:extLst>
              <a:ext uri="{FF2B5EF4-FFF2-40B4-BE49-F238E27FC236}">
                <a16:creationId xmlns:a16="http://schemas.microsoft.com/office/drawing/2014/main" id="{DDCF75EE-D724-830D-49D1-88E3D83AA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0" t="5182" b="26959"/>
          <a:stretch/>
        </p:blipFill>
        <p:spPr>
          <a:xfrm>
            <a:off x="1" y="0"/>
            <a:ext cx="9734204" cy="6858000"/>
          </a:xfrm>
          <a:prstGeom prst="rect">
            <a:avLst/>
          </a:prstGeom>
        </p:spPr>
      </p:pic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F0977B5-AF86-3977-36AF-654CDFABB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013"/>
            <a:ext cx="2069043" cy="11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59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5" r:id="rId2"/>
    <p:sldLayoutId id="2147483821" r:id="rId3"/>
    <p:sldLayoutId id="2147483827" r:id="rId4"/>
    <p:sldLayoutId id="2147483833" r:id="rId5"/>
    <p:sldLayoutId id="2147483814" r:id="rId6"/>
    <p:sldLayoutId id="2147483812" r:id="rId7"/>
    <p:sldLayoutId id="2147483847" r:id="rId8"/>
    <p:sldLayoutId id="214748384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sante.gouv.fr/actualites/lancement-de-la-feuille-de-route-du-numerique-en-sante-2023-202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D31E88D-DE7E-3413-9DE3-1F6C38869282}"/>
              </a:ext>
            </a:extLst>
          </p:cNvPr>
          <p:cNvSpPr txBox="1"/>
          <p:nvPr/>
        </p:nvSpPr>
        <p:spPr>
          <a:xfrm>
            <a:off x="1058672" y="3571042"/>
            <a:ext cx="503732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225486"/>
                </a:solidFill>
                <a:effectLst/>
                <a:uLnTx/>
                <a:uFillTx/>
                <a:latin typeface="Report"/>
              </a:rPr>
              <a:t>Présentation du dispositif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225486"/>
                </a:solidFill>
                <a:effectLst/>
                <a:uLnTx/>
                <a:uFillTx/>
                <a:latin typeface="Report"/>
              </a:rPr>
              <a:t>« Mon Espace Santé : ça va décoller ! » </a:t>
            </a:r>
            <a:endParaRPr lang="fr-FR" sz="4000" b="1" i="0" u="none" strike="noStrike" kern="1200" cap="none" spc="0" normalizeH="0" baseline="0" noProof="0" dirty="0">
              <a:ln>
                <a:noFill/>
              </a:ln>
              <a:solidFill>
                <a:srgbClr val="225486"/>
              </a:solidFill>
              <a:effectLst/>
              <a:uLnTx/>
              <a:uFillTx/>
              <a:latin typeface="Report"/>
            </a:endParaRPr>
          </a:p>
        </p:txBody>
      </p:sp>
    </p:spTree>
    <p:extLst>
      <p:ext uri="{BB962C8B-B14F-4D97-AF65-F5344CB8AC3E}">
        <p14:creationId xmlns:p14="http://schemas.microsoft.com/office/powerpoint/2010/main" val="186409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10">
            <a:extLst>
              <a:ext uri="{FF2B5EF4-FFF2-40B4-BE49-F238E27FC236}">
                <a16:creationId xmlns:a16="http://schemas.microsoft.com/office/drawing/2014/main" id="{FF0C1439-C75D-0A7D-C684-987C8626FDCF}"/>
              </a:ext>
            </a:extLst>
          </p:cNvPr>
          <p:cNvSpPr/>
          <p:nvPr/>
        </p:nvSpPr>
        <p:spPr>
          <a:xfrm rot="5400000">
            <a:off x="1600527" y="2294865"/>
            <a:ext cx="324000" cy="324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5" name="Triangle 10">
            <a:extLst>
              <a:ext uri="{FF2B5EF4-FFF2-40B4-BE49-F238E27FC236}">
                <a16:creationId xmlns:a16="http://schemas.microsoft.com/office/drawing/2014/main" id="{7926925E-517D-C697-B3A9-7D5B7C9117D3}"/>
              </a:ext>
            </a:extLst>
          </p:cNvPr>
          <p:cNvSpPr/>
          <p:nvPr/>
        </p:nvSpPr>
        <p:spPr>
          <a:xfrm rot="5400000">
            <a:off x="1600527" y="3181862"/>
            <a:ext cx="324000" cy="324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39D49F1-BF17-4E7E-A202-5AFD8547F891}"/>
              </a:ext>
            </a:extLst>
          </p:cNvPr>
          <p:cNvSpPr txBox="1"/>
          <p:nvPr/>
        </p:nvSpPr>
        <p:spPr>
          <a:xfrm>
            <a:off x="2229681" y="2221681"/>
            <a:ext cx="829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  <a:latin typeface="Report" panose="02000506020000020003" pitchFamily="2" charset="0"/>
              </a:rPr>
              <a:t>La feuille de route du numérique en santé et priorités en région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BCE44B-6338-032B-17C8-1E2F402DCEE2}"/>
              </a:ext>
            </a:extLst>
          </p:cNvPr>
          <p:cNvSpPr txBox="1"/>
          <p:nvPr/>
        </p:nvSpPr>
        <p:spPr>
          <a:xfrm>
            <a:off x="2229681" y="3113029"/>
            <a:ext cx="670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tx2"/>
                </a:solidFill>
                <a:latin typeface="Report" panose="02000506020000020003" pitchFamily="2" charset="0"/>
              </a:rPr>
              <a:t>Pourquoi entrer dans le dispositif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28D0BA-93FD-6124-4EA4-BC20E4CB4ACE}"/>
              </a:ext>
            </a:extLst>
          </p:cNvPr>
          <p:cNvSpPr txBox="1"/>
          <p:nvPr/>
        </p:nvSpPr>
        <p:spPr>
          <a:xfrm>
            <a:off x="2229681" y="3912151"/>
            <a:ext cx="670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>
              <a:solidFill>
                <a:schemeClr val="tx2"/>
              </a:solidFill>
              <a:latin typeface="Report" panose="02000506020000020003" pitchFamily="2" charset="0"/>
            </a:endParaRPr>
          </a:p>
        </p:txBody>
      </p:sp>
      <p:sp>
        <p:nvSpPr>
          <p:cNvPr id="6" name="Triangle 10">
            <a:extLst>
              <a:ext uri="{FF2B5EF4-FFF2-40B4-BE49-F238E27FC236}">
                <a16:creationId xmlns:a16="http://schemas.microsoft.com/office/drawing/2014/main" id="{9458C88E-888F-9258-A069-5D340E32C947}"/>
              </a:ext>
            </a:extLst>
          </p:cNvPr>
          <p:cNvSpPr/>
          <p:nvPr/>
        </p:nvSpPr>
        <p:spPr>
          <a:xfrm rot="5400000">
            <a:off x="1600527" y="4137692"/>
            <a:ext cx="324000" cy="324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BEC83C-5823-67C2-F690-1F3ADA1FCBE3}"/>
              </a:ext>
            </a:extLst>
          </p:cNvPr>
          <p:cNvSpPr txBox="1"/>
          <p:nvPr/>
        </p:nvSpPr>
        <p:spPr>
          <a:xfrm>
            <a:off x="2229681" y="4068859"/>
            <a:ext cx="670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tx2"/>
                </a:solidFill>
                <a:latin typeface="Report" panose="02000506020000020003" pitchFamily="2" charset="0"/>
              </a:rPr>
              <a:t>Quel impact pour mon établissement ?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71820C-5119-FD56-D1EC-6D373B023BD1}"/>
              </a:ext>
            </a:extLst>
          </p:cNvPr>
          <p:cNvSpPr/>
          <p:nvPr/>
        </p:nvSpPr>
        <p:spPr>
          <a:xfrm>
            <a:off x="2040116" y="4530779"/>
            <a:ext cx="7564650" cy="1571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E24801-FB3A-7446-3EB3-E4EB09EC4D47}"/>
              </a:ext>
            </a:extLst>
          </p:cNvPr>
          <p:cNvSpPr/>
          <p:nvPr/>
        </p:nvSpPr>
        <p:spPr>
          <a:xfrm>
            <a:off x="2040116" y="2290974"/>
            <a:ext cx="7564650" cy="1690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C6C54-01F7-76E2-8B94-C1424C4B74E8}"/>
              </a:ext>
            </a:extLst>
          </p:cNvPr>
          <p:cNvSpPr/>
          <p:nvPr/>
        </p:nvSpPr>
        <p:spPr>
          <a:xfrm>
            <a:off x="1967760" y="1084341"/>
            <a:ext cx="7564650" cy="763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0633FC-D752-035E-7EA2-6752FDF73D06}"/>
              </a:ext>
            </a:extLst>
          </p:cNvPr>
          <p:cNvSpPr txBox="1"/>
          <p:nvPr/>
        </p:nvSpPr>
        <p:spPr>
          <a:xfrm>
            <a:off x="2040117" y="1176525"/>
            <a:ext cx="7383856" cy="600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100" b="1" i="0" dirty="0">
                <a:solidFill>
                  <a:srgbClr val="697097"/>
                </a:solidFill>
                <a:effectLst/>
                <a:latin typeface="Source Sans Pro" panose="020B0503030403020204" pitchFamily="34" charset="0"/>
                <a:hlinkClick r:id="rId2"/>
              </a:rPr>
              <a:t>La feuille de route</a:t>
            </a:r>
            <a:r>
              <a:rPr lang="fr-FR" sz="1100" b="1" i="0" u="sng" dirty="0">
                <a:solidFill>
                  <a:srgbClr val="697097"/>
                </a:solidFill>
                <a:effectLst/>
                <a:latin typeface="Source Sans Pro" panose="020B0503030403020204" pitchFamily="34" charset="0"/>
                <a:hlinkClick r:id="rId2"/>
              </a:rPr>
              <a:t> </a:t>
            </a:r>
            <a:r>
              <a:rPr lang="fr-FR" sz="1100" b="0" i="0" dirty="0">
                <a:solidFill>
                  <a:srgbClr val="697097"/>
                </a:solidFill>
                <a:effectLst/>
                <a:latin typeface="Source Sans Pro" panose="020B0503030403020204" pitchFamily="34" charset="0"/>
              </a:rPr>
              <a:t>décrit les chantiers prioritaires pour les cinq prochaines années, déclinés en </a:t>
            </a:r>
            <a:r>
              <a:rPr lang="fr-FR" sz="1100" b="1" i="0" dirty="0">
                <a:solidFill>
                  <a:srgbClr val="697097"/>
                </a:solidFill>
                <a:effectLst/>
                <a:latin typeface="Source Sans Pro" panose="020B0503030403020204" pitchFamily="34" charset="0"/>
              </a:rPr>
              <a:t>4 axes, 18 priorités et 65 objectifs</a:t>
            </a:r>
            <a:r>
              <a:rPr lang="fr-FR" sz="1100" b="0" i="0" dirty="0">
                <a:solidFill>
                  <a:srgbClr val="697097"/>
                </a:solidFill>
                <a:effectLst/>
                <a:latin typeface="Source Sans Pro" panose="020B0503030403020204" pitchFamily="34" charset="0"/>
              </a:rPr>
              <a:t> avec des jalons temporels et une entité identifiée comme porteur principal, responsable de sa bonne mise en œuvre.</a:t>
            </a:r>
            <a:endParaRPr lang="fr-FR" sz="1100" dirty="0">
              <a:latin typeface="Source Sans Pro" panose="020B0503030403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C8F543-5771-F45C-5211-7B4DB85A4398}"/>
              </a:ext>
            </a:extLst>
          </p:cNvPr>
          <p:cNvSpPr/>
          <p:nvPr/>
        </p:nvSpPr>
        <p:spPr>
          <a:xfrm>
            <a:off x="9473170" y="1317955"/>
            <a:ext cx="982252" cy="327564"/>
          </a:xfrm>
          <a:prstGeom prst="rect">
            <a:avLst/>
          </a:prstGeom>
          <a:solidFill>
            <a:srgbClr val="B0D3C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National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73ADFFF-FA87-CFAC-50D5-119F0854FC80}"/>
              </a:ext>
            </a:extLst>
          </p:cNvPr>
          <p:cNvSpPr txBox="1"/>
          <p:nvPr/>
        </p:nvSpPr>
        <p:spPr>
          <a:xfrm>
            <a:off x="2040116" y="2335199"/>
            <a:ext cx="7383856" cy="1725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fr-FR" sz="1050" b="0" i="0" dirty="0">
                <a:solidFill>
                  <a:srgbClr val="697097"/>
                </a:solidFill>
                <a:effectLst/>
                <a:latin typeface="Source Sans Pro" panose="020B0503030403020204" pitchFamily="34" charset="0"/>
              </a:rPr>
              <a:t>Dans les Hauts-de-France, il est attendu de faire vivre l’organisation territoriale mise en place autour du numérique en santé et de structurer les actions autours de </a:t>
            </a:r>
            <a:r>
              <a:rPr lang="fr-FR" sz="1050" b="1" i="0" dirty="0">
                <a:solidFill>
                  <a:srgbClr val="697097"/>
                </a:solidFill>
                <a:effectLst/>
                <a:latin typeface="Source Sans Pro" panose="020B0503030403020204" pitchFamily="34" charset="0"/>
              </a:rPr>
              <a:t>4 priorités </a:t>
            </a:r>
            <a:endParaRPr lang="fr-FR" sz="1050" b="1" dirty="0">
              <a:latin typeface="Source Sans Pro" panose="020B0503030403020204" pitchFamily="34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endParaRPr lang="fr-FR" sz="1050" u="sng" dirty="0">
              <a:solidFill>
                <a:srgbClr val="00206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lnSpc>
                <a:spcPct val="107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1050" u="sng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Priorité 1</a:t>
            </a:r>
            <a:r>
              <a:rPr lang="fr-FR" sz="105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Accélérer le renforcement du niveau de cybersécurité de notre système de santé</a:t>
            </a:r>
            <a:endParaRPr lang="fr-FR" sz="105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lnSpc>
                <a:spcPct val="107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1050" u="sng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Priorité 2</a:t>
            </a:r>
            <a:r>
              <a:rPr lang="fr-FR" sz="105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Maximiser le déploiement des solutions Ségur et des services et référentiels socles</a:t>
            </a:r>
          </a:p>
          <a:p>
            <a:pPr marL="628650" lvl="1" indent="-171450" algn="just">
              <a:lnSpc>
                <a:spcPct val="107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1050" u="sng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Priorité 3</a:t>
            </a:r>
            <a:r>
              <a:rPr lang="fr-FR" sz="105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Accompagner le déploiement des nouveaux usages numériques sur le terrain</a:t>
            </a:r>
          </a:p>
          <a:p>
            <a:pPr marL="628650" lvl="1" indent="-171450" algn="just">
              <a:lnSpc>
                <a:spcPct val="107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1050" u="sng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Priorité 4</a:t>
            </a:r>
            <a:r>
              <a:rPr lang="fr-FR" sz="1050" dirty="0">
                <a:solidFill>
                  <a:srgbClr val="00206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Assurer la lisibilité, la convergence et l’efficience de l’offre régionale, et accompagner les acteurs de l’innovation</a:t>
            </a:r>
            <a:endParaRPr lang="fr-FR" sz="105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DF17EC-D8F0-EFDE-6765-5AD8D8AB3A1B}"/>
              </a:ext>
            </a:extLst>
          </p:cNvPr>
          <p:cNvSpPr/>
          <p:nvPr/>
        </p:nvSpPr>
        <p:spPr>
          <a:xfrm>
            <a:off x="2541074" y="3416783"/>
            <a:ext cx="5475693" cy="19171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82A8D7E-73D4-685B-2863-CC6EBC0AE4A5}"/>
              </a:ext>
            </a:extLst>
          </p:cNvPr>
          <p:cNvSpPr txBox="1"/>
          <p:nvPr/>
        </p:nvSpPr>
        <p:spPr>
          <a:xfrm>
            <a:off x="2040116" y="4619562"/>
            <a:ext cx="7383855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fr-FR" sz="1050" dirty="0">
                <a:solidFill>
                  <a:srgbClr val="697097"/>
                </a:solidFill>
                <a:latin typeface="Source Sans Pro"/>
                <a:ea typeface="Source Sans Pro"/>
              </a:rPr>
              <a:t>Dans le cadre de la priorité 3,  il est demandé aux régions de se mobiliser pour atteindre un certain nombre d'indicateurs.</a:t>
            </a:r>
          </a:p>
          <a:p>
            <a:pPr algn="l"/>
            <a:r>
              <a:rPr lang="fr-FR" sz="1050" dirty="0">
                <a:solidFill>
                  <a:srgbClr val="697097"/>
                </a:solidFill>
                <a:latin typeface="Source Sans Pro"/>
                <a:ea typeface="Source Sans Pro"/>
              </a:rPr>
              <a:t>Ce projet vise à répondre aux indicateurs suivants :</a:t>
            </a:r>
            <a:br>
              <a:rPr lang="fr-FR" sz="1050" dirty="0">
                <a:latin typeface="Source Sans Pro" panose="020B0503030403020204" pitchFamily="34" charset="0"/>
              </a:rPr>
            </a:br>
            <a:endParaRPr lang="fr-FR" sz="1050" dirty="0">
              <a:solidFill>
                <a:srgbClr val="697097"/>
              </a:solidFill>
              <a:latin typeface="Source Sans Pro" panose="020B050303040302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rgbClr val="697097"/>
                </a:solidFill>
                <a:latin typeface="Source Sans Pro"/>
                <a:ea typeface="Source Sans Pro"/>
              </a:rPr>
              <a:t>25% de taux d'activation de Mon espace santé dans la région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rgbClr val="697097"/>
                </a:solidFill>
                <a:latin typeface="Source Sans Pro"/>
                <a:ea typeface="Source Sans Pro"/>
              </a:rPr>
              <a:t>80% d’établissements sanitaires qui ont mené au moins 1 action de sensibilisation auprès de leur patientèle et/ou intégré la présentation de Mon espace santé dans le parcours patient </a:t>
            </a:r>
            <a:endParaRPr lang="fr-FR" sz="1050" dirty="0">
              <a:solidFill>
                <a:srgbClr val="697097"/>
              </a:solidFill>
              <a:latin typeface="Source Sans Pro" panose="020B0503030403020204" pitchFamily="34" charset="0"/>
              <a:ea typeface="Source Sans Pro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rgbClr val="697097"/>
                </a:solidFill>
                <a:latin typeface="Source Sans Pro"/>
                <a:ea typeface="Source Sans Pro"/>
              </a:rPr>
              <a:t>4,5 soit le nombre de documents mis à disposition dans Mon espace santé, en rythme annuel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050" dirty="0">
                <a:solidFill>
                  <a:srgbClr val="697097"/>
                </a:solidFill>
                <a:latin typeface="Source Sans Pro"/>
                <a:ea typeface="Source Sans Pro"/>
              </a:rPr>
              <a:t>45% de taux de Mon espace santé alimentés au moins 1 fois (au moins 1 document), tous secteurs confondus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4E1183-385E-1191-0BD9-86FBB2ACCE83}"/>
              </a:ext>
            </a:extLst>
          </p:cNvPr>
          <p:cNvSpPr/>
          <p:nvPr/>
        </p:nvSpPr>
        <p:spPr>
          <a:xfrm>
            <a:off x="9509249" y="3070143"/>
            <a:ext cx="982252" cy="327564"/>
          </a:xfrm>
          <a:prstGeom prst="rect">
            <a:avLst/>
          </a:prstGeom>
          <a:solidFill>
            <a:srgbClr val="B0D3C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Régional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ABB127-D206-6076-F7B9-BE48D5CCC8D2}"/>
              </a:ext>
            </a:extLst>
          </p:cNvPr>
          <p:cNvSpPr/>
          <p:nvPr/>
        </p:nvSpPr>
        <p:spPr>
          <a:xfrm>
            <a:off x="9509249" y="5242488"/>
            <a:ext cx="982252" cy="327564"/>
          </a:xfrm>
          <a:prstGeom prst="rect">
            <a:avLst/>
          </a:prstGeom>
          <a:solidFill>
            <a:srgbClr val="B0D3C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Régional</a:t>
            </a:r>
          </a:p>
        </p:txBody>
      </p:sp>
      <p:pic>
        <p:nvPicPr>
          <p:cNvPr id="38" name="Graphique 37" descr="Flèche haut avec un remplissage uni">
            <a:extLst>
              <a:ext uri="{FF2B5EF4-FFF2-40B4-BE49-F238E27FC236}">
                <a16:creationId xmlns:a16="http://schemas.microsoft.com/office/drawing/2014/main" id="{E0AFCC5C-AB6A-117D-BE27-5DB671D21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482601" y="1849490"/>
            <a:ext cx="479005" cy="521752"/>
          </a:xfrm>
          <a:prstGeom prst="rect">
            <a:avLst/>
          </a:prstGeom>
        </p:spPr>
      </p:pic>
      <p:pic>
        <p:nvPicPr>
          <p:cNvPr id="39" name="Graphique 38" descr="Flèche haut avec un remplissage uni">
            <a:extLst>
              <a:ext uri="{FF2B5EF4-FFF2-40B4-BE49-F238E27FC236}">
                <a16:creationId xmlns:a16="http://schemas.microsoft.com/office/drawing/2014/main" id="{4A8A00AC-0C86-A2F4-2438-877B213ED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479324" y="4012847"/>
            <a:ext cx="479005" cy="521752"/>
          </a:xfrm>
          <a:prstGeom prst="rect">
            <a:avLst/>
          </a:prstGeom>
        </p:spPr>
      </p:pic>
      <p:pic>
        <p:nvPicPr>
          <p:cNvPr id="2" name="Image 1" descr="Une image contenant capture d’écran, miroir de voiture&#10;&#10;Description générée automatiquement">
            <a:extLst>
              <a:ext uri="{FF2B5EF4-FFF2-40B4-BE49-F238E27FC236}">
                <a16:creationId xmlns:a16="http://schemas.microsoft.com/office/drawing/2014/main" id="{BF35F8BC-A85F-9882-4FE8-FE4443DC2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4" y="270126"/>
            <a:ext cx="7811141" cy="70741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E612B06-C523-A43A-BEA5-28A1303D97E6}"/>
              </a:ext>
            </a:extLst>
          </p:cNvPr>
          <p:cNvSpPr txBox="1"/>
          <p:nvPr/>
        </p:nvSpPr>
        <p:spPr>
          <a:xfrm>
            <a:off x="759217" y="427631"/>
            <a:ext cx="756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Source Sans Pro" panose="020B0503030403020204" pitchFamily="34" charset="0"/>
              </a:rPr>
              <a:t>La feuille de route du numérique en santé et priorités en région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8BCF76-3943-085B-21D2-560CD279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442A-9215-B244-8CE3-28170352A98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8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9A659D-7DD8-DD46-7C23-C0367E580CC1}"/>
              </a:ext>
            </a:extLst>
          </p:cNvPr>
          <p:cNvSpPr/>
          <p:nvPr/>
        </p:nvSpPr>
        <p:spPr>
          <a:xfrm>
            <a:off x="1934238" y="2275571"/>
            <a:ext cx="8778680" cy="3829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B8F353-50E9-96BC-1FC1-5914E5106172}"/>
              </a:ext>
            </a:extLst>
          </p:cNvPr>
          <p:cNvSpPr/>
          <p:nvPr/>
        </p:nvSpPr>
        <p:spPr>
          <a:xfrm>
            <a:off x="1564359" y="2409515"/>
            <a:ext cx="1589701" cy="311611"/>
          </a:xfrm>
          <a:prstGeom prst="rect">
            <a:avLst/>
          </a:prstGeom>
          <a:solidFill>
            <a:srgbClr val="B0D3C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pic>
        <p:nvPicPr>
          <p:cNvPr id="8" name="Image 7" descr="Une image contenant capture d’écran, miroir de voiture&#10;&#10;Description générée automatiquement">
            <a:extLst>
              <a:ext uri="{FF2B5EF4-FFF2-40B4-BE49-F238E27FC236}">
                <a16:creationId xmlns:a16="http://schemas.microsoft.com/office/drawing/2014/main" id="{08D06840-F67D-CE15-9541-6BA6BEB74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4" y="270126"/>
            <a:ext cx="7811141" cy="70741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EF288AC-B518-FD9A-FAE0-72C80B940F17}"/>
              </a:ext>
            </a:extLst>
          </p:cNvPr>
          <p:cNvSpPr txBox="1"/>
          <p:nvPr/>
        </p:nvSpPr>
        <p:spPr>
          <a:xfrm>
            <a:off x="879802" y="1163687"/>
            <a:ext cx="1059271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highlight>
                  <a:srgbClr val="B0D3C6"/>
                </a:highlight>
                <a:latin typeface="Report" panose="02000506020000020003" pitchFamily="2" charset="0"/>
              </a:rPr>
              <a:t>Objectif</a:t>
            </a:r>
            <a:r>
              <a:rPr lang="fr-FR" b="1" dirty="0">
                <a:solidFill>
                  <a:schemeClr val="tx2"/>
                </a:solidFill>
                <a:latin typeface="Report" panose="02000506020000020003" pitchFamily="2" charset="0"/>
              </a:rPr>
              <a:t> : </a:t>
            </a:r>
          </a:p>
          <a:p>
            <a:pPr algn="ctr"/>
            <a:r>
              <a:rPr lang="fr-FR" b="1" dirty="0">
                <a:solidFill>
                  <a:schemeClr val="tx2"/>
                </a:solidFill>
                <a:latin typeface="Report"/>
              </a:rPr>
              <a:t>Ce dispositif vise à soutenir les établissements de santé dans leurs actions de sensibilisation et de formation au Ségur et à Mon Espace Santé auprès de leurs professionnels de santé et des usagers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A0947B-3899-9780-537B-6FAEB2C2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442A-9215-B244-8CE3-28170352A98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529229-1C65-AD61-4D72-ABBFDAEDE638}"/>
              </a:ext>
            </a:extLst>
          </p:cNvPr>
          <p:cNvSpPr txBox="1"/>
          <p:nvPr/>
        </p:nvSpPr>
        <p:spPr>
          <a:xfrm>
            <a:off x="774576" y="439166"/>
            <a:ext cx="624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FFFF"/>
                </a:solidFill>
                <a:latin typeface="Report SemBd" panose="02000506020000020003" pitchFamily="2" charset="77"/>
              </a:rPr>
              <a:t>Pourquoi entrer dans le dispositif ?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eport SemBd" panose="02000506020000020003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CD73A-0004-3199-7EDC-5427FB4D8024}"/>
              </a:ext>
            </a:extLst>
          </p:cNvPr>
          <p:cNvSpPr/>
          <p:nvPr/>
        </p:nvSpPr>
        <p:spPr>
          <a:xfrm>
            <a:off x="1581020" y="3751522"/>
            <a:ext cx="1589701" cy="311611"/>
          </a:xfrm>
          <a:prstGeom prst="rect">
            <a:avLst/>
          </a:prstGeom>
          <a:solidFill>
            <a:srgbClr val="B0D3C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C4EDB8-D6EE-EAA1-D7DF-E34AB54B1D73}"/>
              </a:ext>
            </a:extLst>
          </p:cNvPr>
          <p:cNvSpPr/>
          <p:nvPr/>
        </p:nvSpPr>
        <p:spPr>
          <a:xfrm>
            <a:off x="1564358" y="5277167"/>
            <a:ext cx="1589701" cy="311611"/>
          </a:xfrm>
          <a:prstGeom prst="rect">
            <a:avLst/>
          </a:prstGeom>
          <a:solidFill>
            <a:srgbClr val="B0D3C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2CE9E1-F067-1C10-E85F-F8777CF49F33}"/>
              </a:ext>
            </a:extLst>
          </p:cNvPr>
          <p:cNvSpPr txBox="1"/>
          <p:nvPr/>
        </p:nvSpPr>
        <p:spPr>
          <a:xfrm>
            <a:off x="2019515" y="2381682"/>
            <a:ext cx="8608126" cy="36625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b="1" u="sng" dirty="0">
                <a:solidFill>
                  <a:schemeClr val="tx2"/>
                </a:solidFill>
                <a:latin typeface="Source Sans Pro" panose="020B0503030403020204" pitchFamily="34" charset="0"/>
              </a:rPr>
              <a:t>Pourquoi ? </a:t>
            </a:r>
          </a:p>
          <a:p>
            <a:endParaRPr lang="fr-FR" sz="16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lvl="1"/>
            <a:r>
              <a:rPr lang="fr-FR" sz="1400" dirty="0">
                <a:solidFill>
                  <a:schemeClr val="tx2"/>
                </a:solidFill>
                <a:latin typeface="Source Sans Pro"/>
                <a:ea typeface="Source Sans Pro"/>
              </a:rPr>
              <a:t>Pour faire entrer Mon Espace Santé dans les pratiques quotidiennes et lui permettre de jouer son rôle de catalyseur de l’échange et du partage entre professionnels de santé.</a:t>
            </a:r>
            <a:endParaRPr lang="fr-FR" sz="1400" dirty="0">
              <a:solidFill>
                <a:schemeClr val="tx2"/>
              </a:solidFill>
              <a:latin typeface="Source Sans Pro" panose="020B0503030403020204" pitchFamily="34" charset="0"/>
              <a:ea typeface="Source Sans Pro"/>
            </a:endParaRPr>
          </a:p>
          <a:p>
            <a:endParaRPr lang="fr-FR" sz="1400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endParaRPr lang="fr-FR" sz="1400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r>
              <a:rPr lang="fr-FR" sz="1600" b="1" u="sng" dirty="0">
                <a:solidFill>
                  <a:schemeClr val="tx2"/>
                </a:solidFill>
                <a:latin typeface="Source Sans Pro" panose="020B0503030403020204" pitchFamily="34" charset="0"/>
              </a:rPr>
              <a:t>Comment ? </a:t>
            </a:r>
          </a:p>
          <a:p>
            <a:endParaRPr lang="fr-FR" sz="1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pPr lvl="1"/>
            <a:r>
              <a:rPr lang="fr-FR" sz="1400" dirty="0">
                <a:solidFill>
                  <a:schemeClr val="tx2"/>
                </a:solidFill>
                <a:latin typeface="Source Sans Pro" panose="020B0503030403020204" pitchFamily="34" charset="0"/>
              </a:rPr>
              <a:t>En donnant des clés d'action concrètes autour de deux axes :</a:t>
            </a:r>
          </a:p>
          <a:p>
            <a:pPr lvl="1"/>
            <a:r>
              <a:rPr lang="fr-FR" sz="1400" dirty="0">
                <a:solidFill>
                  <a:schemeClr val="tx2"/>
                </a:solidFill>
                <a:latin typeface="Source Sans Pro" panose="020B0503030403020204" pitchFamily="34" charset="0"/>
              </a:rPr>
              <a:t>	- la vérification de l’ensemble des prérequis techniques et organisationnels nécessaire à l’usage de la solution</a:t>
            </a:r>
          </a:p>
          <a:p>
            <a:pPr lvl="1"/>
            <a:r>
              <a:rPr lang="fr-FR" sz="1400" dirty="0">
                <a:solidFill>
                  <a:schemeClr val="tx2"/>
                </a:solidFill>
                <a:latin typeface="Source Sans Pro" panose="020B0503030403020204" pitchFamily="34" charset="0"/>
              </a:rPr>
              <a:t>	- la sensibilisation des professionnels et des usagers de l’établissement.</a:t>
            </a:r>
          </a:p>
          <a:p>
            <a:endParaRPr lang="fr-FR" sz="1400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r>
              <a:rPr lang="fr-FR" sz="1600" b="1" u="sng" dirty="0">
                <a:solidFill>
                  <a:schemeClr val="tx2"/>
                </a:solidFill>
                <a:latin typeface="Source Sans Pro"/>
                <a:ea typeface="Source Sans Pro"/>
              </a:rPr>
              <a:t>Pour qui ? </a:t>
            </a:r>
          </a:p>
          <a:p>
            <a:endParaRPr lang="fr-FR" sz="1400" b="1" dirty="0">
              <a:solidFill>
                <a:schemeClr val="tx2"/>
              </a:solidFill>
              <a:latin typeface="Source Sans Pro"/>
              <a:ea typeface="Source Sans Pro"/>
            </a:endParaRPr>
          </a:p>
          <a:p>
            <a:pPr lvl="1"/>
            <a:r>
              <a:rPr lang="fr-FR" sz="1400" dirty="0">
                <a:solidFill>
                  <a:schemeClr val="tx2"/>
                </a:solidFill>
                <a:latin typeface="Source Sans Pro"/>
                <a:ea typeface="Source Sans Pro"/>
              </a:rPr>
              <a:t>Les établissements de santé utilisant une solution référencée Ségur.</a:t>
            </a:r>
          </a:p>
        </p:txBody>
      </p:sp>
    </p:spTree>
    <p:extLst>
      <p:ext uri="{BB962C8B-B14F-4D97-AF65-F5344CB8AC3E}">
        <p14:creationId xmlns:p14="http://schemas.microsoft.com/office/powerpoint/2010/main" val="352199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18692-9C55-1886-8B0E-F4CCEA64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3862F4-27E7-DFDA-9D08-8E708F658AA3}"/>
              </a:ext>
            </a:extLst>
          </p:cNvPr>
          <p:cNvSpPr/>
          <p:nvPr/>
        </p:nvSpPr>
        <p:spPr>
          <a:xfrm>
            <a:off x="960663" y="2106014"/>
            <a:ext cx="3967679" cy="3829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00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28636A-BA0A-E2B0-7701-7F6C9BC9A182}"/>
              </a:ext>
            </a:extLst>
          </p:cNvPr>
          <p:cNvSpPr/>
          <p:nvPr/>
        </p:nvSpPr>
        <p:spPr>
          <a:xfrm>
            <a:off x="6827453" y="2106014"/>
            <a:ext cx="3967679" cy="3829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2" name="Image 1" descr="Une image contenant capture d’écran, miroir de voiture&#10;&#10;Description générée automatiquement">
            <a:extLst>
              <a:ext uri="{FF2B5EF4-FFF2-40B4-BE49-F238E27FC236}">
                <a16:creationId xmlns:a16="http://schemas.microsoft.com/office/drawing/2014/main" id="{B6C402B0-FF34-5D3A-D2ED-54FC24628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4" y="270126"/>
            <a:ext cx="7811141" cy="7074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43B07A7-E8F5-98B9-1524-26E0B38A0061}"/>
              </a:ext>
            </a:extLst>
          </p:cNvPr>
          <p:cNvSpPr txBox="1"/>
          <p:nvPr/>
        </p:nvSpPr>
        <p:spPr>
          <a:xfrm>
            <a:off x="7034754" y="2411865"/>
            <a:ext cx="3671413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Sensibilisation de l’équipe projet</a:t>
            </a:r>
          </a:p>
          <a:p>
            <a:endParaRPr lang="fr-FR" sz="12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r>
              <a:rPr lang="fr-FR" sz="1100" i="1" dirty="0">
                <a:solidFill>
                  <a:schemeClr val="tx2"/>
                </a:solidFill>
                <a:latin typeface="Source Sans Pro" panose="020B0503030403020204" pitchFamily="34" charset="0"/>
              </a:rPr>
              <a:t>Session de </a:t>
            </a:r>
            <a:r>
              <a:rPr lang="fr-FR" sz="1100" i="1" dirty="0">
                <a:solidFill>
                  <a:srgbClr val="B0D3C6"/>
                </a:solidFill>
                <a:latin typeface="Source Sans Pro" panose="020B0503030403020204" pitchFamily="34" charset="0"/>
              </a:rPr>
              <a:t>deux heures </a:t>
            </a:r>
            <a:r>
              <a:rPr lang="fr-FR" sz="1100" i="1" dirty="0">
                <a:solidFill>
                  <a:schemeClr val="tx2"/>
                </a:solidFill>
                <a:latin typeface="Source Sans Pro" panose="020B0503030403020204" pitchFamily="34" charset="0"/>
              </a:rPr>
              <a:t>à destination de l’équipe projet.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51944C2-7823-F971-4343-4C38E72FD39D}"/>
              </a:ext>
            </a:extLst>
          </p:cNvPr>
          <p:cNvSpPr txBox="1"/>
          <p:nvPr/>
        </p:nvSpPr>
        <p:spPr>
          <a:xfrm>
            <a:off x="6996909" y="3466642"/>
            <a:ext cx="3726620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Sensibilisation de base du personnel de l’établissement</a:t>
            </a:r>
          </a:p>
          <a:p>
            <a:endParaRPr lang="fr-FR" sz="11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r>
              <a:rPr lang="fr-FR" sz="1100" i="1" dirty="0">
                <a:solidFill>
                  <a:schemeClr val="tx2"/>
                </a:solidFill>
                <a:latin typeface="Source Sans Pro" panose="020B0503030403020204" pitchFamily="34" charset="0"/>
              </a:rPr>
              <a:t>Sessions d’</a:t>
            </a:r>
            <a:r>
              <a:rPr lang="fr-FR" sz="1100" i="1" dirty="0">
                <a:solidFill>
                  <a:srgbClr val="B0D3C6"/>
                </a:solidFill>
                <a:latin typeface="Source Sans Pro" panose="020B0503030403020204" pitchFamily="34" charset="0"/>
              </a:rPr>
              <a:t>une heure de sensibilisation </a:t>
            </a:r>
            <a:r>
              <a:rPr lang="fr-FR" sz="1100" i="1" dirty="0">
                <a:solidFill>
                  <a:schemeClr val="tx2"/>
                </a:solidFill>
                <a:latin typeface="Source Sans Pro" panose="020B0503030403020204" pitchFamily="34" charset="0"/>
              </a:rPr>
              <a:t>de base à destination de l’ensemble du personnel de l’établissement (les sensibilisations complémentaires seront à assurer par l’équipe projet de l’établissement)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32D17B1-D6A8-E530-2811-FE78BC80E147}"/>
              </a:ext>
            </a:extLst>
          </p:cNvPr>
          <p:cNvSpPr txBox="1"/>
          <p:nvPr/>
        </p:nvSpPr>
        <p:spPr>
          <a:xfrm>
            <a:off x="6996909" y="4818400"/>
            <a:ext cx="3726620" cy="9387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Stand de sensibilisation</a:t>
            </a:r>
          </a:p>
          <a:p>
            <a:endParaRPr lang="fr-FR" sz="11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r>
              <a:rPr lang="fr-FR" sz="1100" i="1" dirty="0">
                <a:solidFill>
                  <a:srgbClr val="B0D3C6"/>
                </a:solidFill>
                <a:latin typeface="Source Sans Pro" panose="020B0503030403020204" pitchFamily="34" charset="0"/>
              </a:rPr>
              <a:t>Une demi-journée de présence sur site</a:t>
            </a:r>
            <a:r>
              <a:rPr lang="fr-FR" sz="1100" i="1" dirty="0">
                <a:solidFill>
                  <a:schemeClr val="tx2"/>
                </a:solidFill>
                <a:latin typeface="Source Sans Pro" panose="020B0503030403020204" pitchFamily="34" charset="0"/>
              </a:rPr>
              <a:t>. Sensibilisation auprès de la patientèle et du personnel de l’établissement sous la forme d’un stand tenu dans l’établissement.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971A41-6B72-7330-8BF9-B824C163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8810" y="4801385"/>
            <a:ext cx="509016" cy="365125"/>
          </a:xfrm>
        </p:spPr>
        <p:txBody>
          <a:bodyPr/>
          <a:lstStyle/>
          <a:p>
            <a:fld id="{87D0442A-9215-B244-8CE3-28170352A98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DA498A-2D22-67BF-17A6-4DF34FB3AA86}"/>
              </a:ext>
            </a:extLst>
          </p:cNvPr>
          <p:cNvSpPr txBox="1"/>
          <p:nvPr/>
        </p:nvSpPr>
        <p:spPr>
          <a:xfrm>
            <a:off x="919676" y="439166"/>
            <a:ext cx="624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FFFF"/>
                </a:solidFill>
                <a:latin typeface="Report SemBd" panose="02000506020000020003" pitchFamily="2" charset="77"/>
              </a:rPr>
              <a:t>Quel impact pour mon établissement ?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eport SemBd" panose="02000506020000020003" pitchFamily="2" charset="77"/>
              <a:ea typeface="+mn-ea"/>
              <a:cs typeface="+mn-cs"/>
            </a:endParaRPr>
          </a:p>
        </p:txBody>
      </p:sp>
      <p:pic>
        <p:nvPicPr>
          <p:cNvPr id="6" name="Image 5" descr="Une image contenant habits, dessin humoristique, illustration, conception&#10;&#10;Description générée automatiquement">
            <a:extLst>
              <a:ext uri="{FF2B5EF4-FFF2-40B4-BE49-F238E27FC236}">
                <a16:creationId xmlns:a16="http://schemas.microsoft.com/office/drawing/2014/main" id="{99F99C04-4866-0DDA-1237-362FA8223E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7" y="4467527"/>
            <a:ext cx="2390473" cy="23904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30D7844-7996-A4B6-A40A-BDCE1F8CFE68}"/>
              </a:ext>
            </a:extLst>
          </p:cNvPr>
          <p:cNvSpPr txBox="1"/>
          <p:nvPr/>
        </p:nvSpPr>
        <p:spPr>
          <a:xfrm>
            <a:off x="1222832" y="2774444"/>
            <a:ext cx="414171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Constituer une équipe projet</a:t>
            </a:r>
          </a:p>
          <a:p>
            <a:endParaRPr lang="fr-FR" sz="1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  <a:p>
            <a:endParaRPr lang="fr-FR" sz="1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A15AA09-EA3D-9370-E88F-FC4D3D7E124B}"/>
              </a:ext>
            </a:extLst>
          </p:cNvPr>
          <p:cNvSpPr/>
          <p:nvPr/>
        </p:nvSpPr>
        <p:spPr>
          <a:xfrm>
            <a:off x="429249" y="1487539"/>
            <a:ext cx="1928758" cy="795036"/>
          </a:xfrm>
          <a:prstGeom prst="ellipse">
            <a:avLst/>
          </a:prstGeom>
          <a:solidFill>
            <a:srgbClr val="8FC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Source Sans Pro" panose="020B0503030403020204" pitchFamily="34" charset="0"/>
              </a:rPr>
              <a:t>Niveau établissement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D4BB9EE-7020-9BA5-8FFE-B35C7B95F371}"/>
              </a:ext>
            </a:extLst>
          </p:cNvPr>
          <p:cNvSpPr/>
          <p:nvPr/>
        </p:nvSpPr>
        <p:spPr>
          <a:xfrm>
            <a:off x="9516027" y="1464012"/>
            <a:ext cx="1928758" cy="795036"/>
          </a:xfrm>
          <a:prstGeom prst="ellipse">
            <a:avLst/>
          </a:prstGeom>
          <a:solidFill>
            <a:srgbClr val="8FC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bg1"/>
                </a:solidFill>
                <a:latin typeface="Source Sans Pro" panose="020B0503030403020204" pitchFamily="34" charset="0"/>
              </a:rPr>
              <a:t>Niveau GRADeS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8E739A-2F9F-DF30-8CEB-3CE0D3A49941}"/>
              </a:ext>
            </a:extLst>
          </p:cNvPr>
          <p:cNvSpPr/>
          <p:nvPr/>
        </p:nvSpPr>
        <p:spPr>
          <a:xfrm>
            <a:off x="5971574" y="2511698"/>
            <a:ext cx="982252" cy="327564"/>
          </a:xfrm>
          <a:prstGeom prst="rect">
            <a:avLst/>
          </a:prstGeom>
          <a:solidFill>
            <a:srgbClr val="B0D3C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2H00</a:t>
            </a:r>
            <a:endParaRPr lang="fr-FR" sz="1600" dirty="0">
              <a:latin typeface="Source Sans Pro" panose="020B05030304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8AF7CB-34C0-14C3-72D6-C66059666B83}"/>
              </a:ext>
            </a:extLst>
          </p:cNvPr>
          <p:cNvSpPr/>
          <p:nvPr/>
        </p:nvSpPr>
        <p:spPr>
          <a:xfrm>
            <a:off x="5965591" y="3527132"/>
            <a:ext cx="982252" cy="327564"/>
          </a:xfrm>
          <a:prstGeom prst="rect">
            <a:avLst/>
          </a:prstGeom>
          <a:solidFill>
            <a:srgbClr val="B0D3C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1H00</a:t>
            </a:r>
            <a:endParaRPr lang="fr-FR" sz="1600" dirty="0">
              <a:latin typeface="Source Sans Pro" panose="020B0503030403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B4D700-30C2-D0C8-D5DD-82E92905EF0A}"/>
              </a:ext>
            </a:extLst>
          </p:cNvPr>
          <p:cNvSpPr/>
          <p:nvPr/>
        </p:nvSpPr>
        <p:spPr>
          <a:xfrm>
            <a:off x="5971574" y="4870130"/>
            <a:ext cx="982252" cy="327564"/>
          </a:xfrm>
          <a:prstGeom prst="rect">
            <a:avLst/>
          </a:prstGeom>
          <a:solidFill>
            <a:srgbClr val="B0D3C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4H00</a:t>
            </a:r>
            <a:endParaRPr lang="fr-FR" sz="1600" dirty="0">
              <a:latin typeface="Source Sans Pro" panose="020B0503030403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4B7FE4D-8CA8-D455-6736-AD3473BB7A1E}"/>
              </a:ext>
            </a:extLst>
          </p:cNvPr>
          <p:cNvSpPr txBox="1"/>
          <p:nvPr/>
        </p:nvSpPr>
        <p:spPr>
          <a:xfrm>
            <a:off x="1224579" y="3682086"/>
            <a:ext cx="354273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  <a:latin typeface="Source Sans Pro" panose="020B0503030403020204" pitchFamily="34" charset="0"/>
              </a:rPr>
              <a:t>Dédier du temps pour les différentes réunions </a:t>
            </a:r>
            <a:r>
              <a:rPr lang="fr-FR" sz="1200" i="1" dirty="0">
                <a:solidFill>
                  <a:schemeClr val="tx2"/>
                </a:solidFill>
                <a:latin typeface="Source Sans Pro" panose="020B0503030403020204" pitchFamily="34" charset="0"/>
              </a:rPr>
              <a:t>: cadrage, comités de suivi …</a:t>
            </a:r>
            <a:endParaRPr lang="fr-FR" sz="1400" b="1" dirty="0">
              <a:solidFill>
                <a:schemeClr val="tx2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6742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Iné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C2C4"/>
      </a:accent1>
      <a:accent2>
        <a:srgbClr val="225486"/>
      </a:accent2>
      <a:accent3>
        <a:srgbClr val="F2CE6B"/>
      </a:accent3>
      <a:accent4>
        <a:srgbClr val="34B0E6"/>
      </a:accent4>
      <a:accent5>
        <a:srgbClr val="BC98C7"/>
      </a:accent5>
      <a:accent6>
        <a:srgbClr val="FC866F"/>
      </a:accent6>
      <a:hlink>
        <a:srgbClr val="225486"/>
      </a:hlink>
      <a:folHlink>
        <a:srgbClr val="2254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EA-Powerpoint.potx" id="{5981322F-3C21-4FB3-8ABE-431280C94EC6}" vid="{50EA9501-8FA9-46C0-A7B0-9292AC6924F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ACDC5E0-3C1A-43AC-9F55-E579694C71C6}">
  <we:reference id="wa104380907" version="3.1.0.0" store="fr-FR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7aa5f0-6d6e-4b0d-a1ed-54bf93c180d1">
      <Terms xmlns="http://schemas.microsoft.com/office/infopath/2007/PartnerControls"/>
    </lcf76f155ced4ddcb4097134ff3c332f>
    <TaxCatchAll xmlns="17a62fc3-543d-4253-a824-b90ad8d5f3a3" xsi:nil="true"/>
    <_Flow_SignoffStatus xmlns="677aa5f0-6d6e-4b0d-a1ed-54bf93c180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12EC7A271FC45832A1FF9E5CFDF2C" ma:contentTypeVersion="15" ma:contentTypeDescription="Crée un document." ma:contentTypeScope="" ma:versionID="79e77be0d2dd261c7eac1a7eafdab2b9">
  <xsd:schema xmlns:xsd="http://www.w3.org/2001/XMLSchema" xmlns:xs="http://www.w3.org/2001/XMLSchema" xmlns:p="http://schemas.microsoft.com/office/2006/metadata/properties" xmlns:ns2="677aa5f0-6d6e-4b0d-a1ed-54bf93c180d1" xmlns:ns3="17a62fc3-543d-4253-a824-b90ad8d5f3a3" targetNamespace="http://schemas.microsoft.com/office/2006/metadata/properties" ma:root="true" ma:fieldsID="2a3932528ef7f526d4a2c325a46115c2" ns2:_="" ns3:_="">
    <xsd:import namespace="677aa5f0-6d6e-4b0d-a1ed-54bf93c180d1"/>
    <xsd:import namespace="17a62fc3-543d-4253-a824-b90ad8d5f3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aa5f0-6d6e-4b0d-a1ed-54bf93c18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13" nillable="true" ma:displayName="État de validation" ma:internalName="_x00c9_tat_x0020_de_x0020_validation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88169bb-0fc7-4c9a-b4ea-413df40878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62fc3-543d-4253-a824-b90ad8d5f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d88413e-a2a1-4250-947e-0eecf7ac0dcb}" ma:internalName="TaxCatchAll" ma:showField="CatchAllData" ma:web="17a62fc3-543d-4253-a824-b90ad8d5f3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FFA7F9-7E31-458F-B505-C7A748AB3A0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677aa5f0-6d6e-4b0d-a1ed-54bf93c180d1"/>
    <ds:schemaRef ds:uri="17a62fc3-543d-4253-a824-b90ad8d5f3a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325BA6-6524-4127-A463-E524285245F1}">
  <ds:schemaRefs>
    <ds:schemaRef ds:uri="17a62fc3-543d-4253-a824-b90ad8d5f3a3"/>
    <ds:schemaRef ds:uri="677aa5f0-6d6e-4b0d-a1ed-54bf93c180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8526C9-3E55-41BA-A962-4FD4B3000A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Grand écran</PresentationFormat>
  <Paragraphs>59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Report</vt:lpstr>
      <vt:lpstr>Report SemBd</vt:lpstr>
      <vt:lpstr>Source Sans Pro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Charline Dop</cp:lastModifiedBy>
  <cp:revision>3</cp:revision>
  <dcterms:created xsi:type="dcterms:W3CDTF">2024-02-12T08:43:49Z</dcterms:created>
  <dcterms:modified xsi:type="dcterms:W3CDTF">2024-04-11T08:57:27Z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0x010100F5912EC7A271FC45832A1FF9E5CFDF2C</vt:lpwstr>
  </property>
  <property fmtid="{D5CDD505-2E9C-101B-9397-08002B2CF9AE}" pid="3" name="MediaServiceImageTags">
    <vt:lpwstr/>
  </property>
</Properties>
</file>